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92240" y="1143000"/>
            <a:ext cx="4846320" cy="41148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2200" b="1" i="0">
                <a:solidFill>
                  <a:srgbClr val="E8B05D"/>
                </a:solidFill>
                <a:latin typeface="Georgia"/>
              </a:rPr>
              <a:t>N A V R A T R 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65392" y="1691640"/>
            <a:ext cx="4754880" cy="86868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5700" b="1" i="0">
                <a:solidFill>
                  <a:srgbClr val="FFF2D8"/>
                </a:solidFill>
                <a:latin typeface="Georgia"/>
              </a:rPr>
              <a:t>SPECIAL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72784" y="2670048"/>
            <a:ext cx="5257800" cy="47548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2100" b="0" i="0">
                <a:solidFill>
                  <a:srgbClr val="E8B05D"/>
                </a:solidFill>
                <a:latin typeface="Georgia"/>
              </a:rPr>
              <a:t>Durga Puja · Devi Aradhana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92240" y="3931920"/>
            <a:ext cx="4800600" cy="41148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700" b="1" i="0">
                <a:solidFill>
                  <a:srgbClr val="FFF2D8"/>
                </a:solidFill>
                <a:latin typeface="Georgia"/>
              </a:rPr>
              <a:t>YOUR SONGS. READY FOR THE ROOM.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73952" y="4526280"/>
            <a:ext cx="4846320" cy="38404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400" b="0" i="0">
                <a:solidFill>
                  <a:srgbClr val="FFF2D8"/>
                </a:solidFill>
                <a:latin typeface="Georgia"/>
              </a:rPr>
              <a:t>Sanskrit · Hindi · Telugu · English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0" y="5074920"/>
            <a:ext cx="5806440" cy="30175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000" b="1" i="0">
                <a:solidFill>
                  <a:srgbClr val="E8B05D"/>
                </a:solidFill>
                <a:latin typeface="Aptos"/>
              </a:rPr>
              <a:t>68-MINUTE COMMUNITY SINGALONG  |  16 MOMENTS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6199632"/>
            <a:ext cx="8503920" cy="22860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FFF2D8"/>
                </a:solidFill>
                <a:latin typeface="Aptos"/>
              </a:rPr>
              <a:t>Original singalong lyrics + traditional chants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yric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072" y="411480"/>
            <a:ext cx="5486400" cy="25603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 i="0">
                <a:solidFill>
                  <a:srgbClr val="E8B05D"/>
                </a:solidFill>
                <a:latin typeface="Aptos"/>
              </a:rPr>
              <a:t>JAMFLOW   /   NAVRATRI SPECIAL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32520" y="411480"/>
            <a:ext cx="2788920" cy="24688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100" b="0" i="0">
                <a:solidFill>
                  <a:srgbClr val="E8B05D"/>
                </a:solidFill>
                <a:latin typeface="Aptos"/>
              </a:rPr>
              <a:t>YOUR PROGRAM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236208"/>
            <a:ext cx="9052560" cy="20116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FFF2D8"/>
                </a:solidFill>
                <a:latin typeface="Aptos"/>
              </a:rPr>
              <a:t>Host and projection copy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914400"/>
            <a:ext cx="10332720" cy="56692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3400" b="1" i="0">
                <a:solidFill>
                  <a:srgbClr val="FFF2D8"/>
                </a:solidFill>
                <a:latin typeface="Georgia"/>
              </a:rPr>
              <a:t>TONIGHT, WE SING TOGETHER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2148840"/>
            <a:ext cx="9829800" cy="228600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2800" b="1" i="0">
                <a:solidFill>
                  <a:srgbClr val="FFF2D8"/>
                </a:solidFill>
                <a:latin typeface="Georgia"/>
              </a:rPr>
              <a:t>INVOCATION     •     MULTILINGUAL SONGS</a:t>
            </a:r>
          </a:p>
          <a:p>
            <a:pPr algn="ctr">
              <a:spcAft>
                <a:spcPts val="500"/>
              </a:spcAft>
            </a:pPr>
            <a:r>
              <a:rPr sz="2800" b="1" i="0">
                <a:solidFill>
                  <a:srgbClr val="FFF2D8"/>
                </a:solidFill>
                <a:latin typeface="Georgia"/>
              </a:rPr>
              <a:t>COMMUNITY DANCE     •     BLESSING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28800" y="4846320"/>
            <a:ext cx="8229600" cy="493776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700" b="0" i="0">
                <a:solidFill>
                  <a:srgbClr val="E8B05D"/>
                </a:solidFill>
                <a:latin typeface="Georgia"/>
              </a:rPr>
              <a:t>Follow your local event leader for rituals and aarti order.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vid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072" y="411480"/>
            <a:ext cx="5486400" cy="25603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 i="0">
                <a:solidFill>
                  <a:srgbClr val="E8B05D"/>
                </a:solidFill>
                <a:latin typeface="Aptos"/>
              </a:rPr>
              <a:t>JAMFLOW   /   NAVRATRI SPECIAL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32520" y="411480"/>
            <a:ext cx="2788920" cy="24688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100" b="0" i="0">
                <a:solidFill>
                  <a:srgbClr val="E8B05D"/>
                </a:solidFill>
                <a:latin typeface="Aptos"/>
              </a:rPr>
              <a:t>GATHERING MOMENT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236208"/>
            <a:ext cx="9052560" cy="20116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FFF2D8"/>
                </a:solidFill>
                <a:latin typeface="Aptos"/>
              </a:rPr>
              <a:t>01   ·   3 min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00600" y="2103120"/>
            <a:ext cx="6629400" cy="123444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3800" b="1" i="0">
                <a:solidFill>
                  <a:srgbClr val="FFF2D8"/>
                </a:solidFill>
                <a:latin typeface="Georgia"/>
              </a:rPr>
              <a:t>Opening: lamps &amp; welcome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74920" y="3538728"/>
            <a:ext cx="6035040" cy="45720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600" b="1" i="0">
                <a:solidFill>
                  <a:srgbClr val="E8B05D"/>
                </a:solidFill>
                <a:latin typeface="Georgia"/>
              </a:rPr>
              <a:t>HOST / COMMUNITY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vid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072" y="411480"/>
            <a:ext cx="5486400" cy="25603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 i="0">
                <a:solidFill>
                  <a:srgbClr val="E8B05D"/>
                </a:solidFill>
                <a:latin typeface="Aptos"/>
              </a:rPr>
              <a:t>JAMFLOW   /   NAVRATRI SPECIAL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32520" y="411480"/>
            <a:ext cx="2788920" cy="24688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100" b="0" i="0">
                <a:solidFill>
                  <a:srgbClr val="E8B05D"/>
                </a:solidFill>
                <a:latin typeface="Aptos"/>
              </a:rPr>
              <a:t>TRADITIONAL CHANT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236208"/>
            <a:ext cx="9052560" cy="20116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FFF2D8"/>
                </a:solidFill>
                <a:latin typeface="Aptos"/>
              </a:rPr>
              <a:t>02   ·   Sanskrit   ·   4 min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89120" y="2066543"/>
            <a:ext cx="6949440" cy="100584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3700" b="1" i="0">
                <a:solidFill>
                  <a:srgbClr val="FFF2D8"/>
                </a:solidFill>
                <a:latin typeface="Georgia"/>
              </a:rPr>
              <a:t>Ya Devi Sarvabhuteshu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83480" y="3291840"/>
            <a:ext cx="5852160" cy="45720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700" b="1" i="0">
                <a:solidFill>
                  <a:srgbClr val="E8B05D"/>
                </a:solidFill>
                <a:latin typeface="Georgia"/>
              </a:rPr>
              <a:t>SING TOGETHER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yric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072" y="411480"/>
            <a:ext cx="5486400" cy="25603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 i="0">
                <a:solidFill>
                  <a:srgbClr val="E8B05D"/>
                </a:solidFill>
                <a:latin typeface="Aptos"/>
              </a:rPr>
              <a:t>JAMFLOW   /   NAVRATRI SPECIAL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32520" y="411480"/>
            <a:ext cx="2788920" cy="24688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100" b="0" i="0">
                <a:solidFill>
                  <a:srgbClr val="E8B05D"/>
                </a:solidFill>
                <a:latin typeface="Aptos"/>
              </a:rPr>
              <a:t>CALL ×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236208"/>
            <a:ext cx="9052560" cy="20116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FFF2D8"/>
                </a:solidFill>
                <a:latin typeface="Aptos"/>
              </a:rPr>
              <a:t>02  ·  Ya Devi Sarvabhuteshu  ·  Sanskrit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70432" y="1481328"/>
            <a:ext cx="9802368" cy="356616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2900" b="1" i="0">
                <a:solidFill>
                  <a:srgbClr val="FFF2D8"/>
                </a:solidFill>
                <a:latin typeface="Noto Sans Devanagari"/>
              </a:rPr>
              <a:t>या देवी सर्वभूतेषु</a:t>
            </a:r>
          </a:p>
          <a:p>
            <a:pPr algn="ctr">
              <a:spcAft>
                <a:spcPts val="500"/>
              </a:spcAft>
            </a:pPr>
            <a:r>
              <a:rPr sz="2900" b="1" i="0">
                <a:solidFill>
                  <a:srgbClr val="FFF2D8"/>
                </a:solidFill>
                <a:latin typeface="Noto Sans Devanagari"/>
              </a:rPr>
              <a:t>शक्तिरूपेण संस्थिता ।</a:t>
            </a:r>
          </a:p>
          <a:p>
            <a:pPr algn="ctr">
              <a:spcAft>
                <a:spcPts val="500"/>
              </a:spcAft>
            </a:pPr>
            <a:r>
              <a:rPr sz="2900" b="1" i="0">
                <a:solidFill>
                  <a:srgbClr val="FFF2D8"/>
                </a:solidFill>
                <a:latin typeface="Noto Sans Devanagari"/>
              </a:rPr>
              <a:t>नमस्तस्यै नमस्तस्यै</a:t>
            </a:r>
          </a:p>
          <a:p>
            <a:pPr algn="ctr">
              <a:spcAft>
                <a:spcPts val="500"/>
              </a:spcAft>
            </a:pPr>
            <a:r>
              <a:rPr sz="2900" b="1" i="0">
                <a:solidFill>
                  <a:srgbClr val="FFF2D8"/>
                </a:solidFill>
                <a:latin typeface="Noto Sans Devanagari"/>
              </a:rPr>
              <a:t>नमस्तस्यै नमो नमः 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47488" y="5468112"/>
            <a:ext cx="2121408" cy="30175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200" b="1" i="0">
                <a:solidFill>
                  <a:srgbClr val="E8B05D"/>
                </a:solidFill>
                <a:latin typeface="Aptos"/>
              </a:rPr>
              <a:t>REPEAT 3×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yric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072" y="411480"/>
            <a:ext cx="5486400" cy="25603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 i="0">
                <a:solidFill>
                  <a:srgbClr val="E8B05D"/>
                </a:solidFill>
                <a:latin typeface="Aptos"/>
              </a:rPr>
              <a:t>JAMFLOW   /   NAVRATRI SPECIAL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32520" y="411480"/>
            <a:ext cx="2788920" cy="24688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100" b="0" i="0">
                <a:solidFill>
                  <a:srgbClr val="E8B05D"/>
                </a:solidFill>
                <a:latin typeface="Aptos"/>
              </a:rPr>
              <a:t>MEANING (SPOKEN, ORIGINAL)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236208"/>
            <a:ext cx="9052560" cy="20116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FFF2D8"/>
                </a:solidFill>
                <a:latin typeface="Aptos"/>
              </a:rPr>
              <a:t>02  ·  Ya Devi Sarvabhuteshu  ·  Sanskrit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70432" y="1481328"/>
            <a:ext cx="9802368" cy="356616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2900" b="1" i="0">
                <a:solidFill>
                  <a:srgbClr val="FFF2D8"/>
                </a:solidFill>
                <a:latin typeface="Noto Sans Devanagari"/>
              </a:rPr>
              <a:t>We honour the Divine Mother,</a:t>
            </a:r>
          </a:p>
          <a:p>
            <a:pPr algn="ctr">
              <a:spcAft>
                <a:spcPts val="500"/>
              </a:spcAft>
            </a:pPr>
            <a:r>
              <a:rPr sz="2900" b="1" i="0">
                <a:solidFill>
                  <a:srgbClr val="FFF2D8"/>
                </a:solidFill>
                <a:latin typeface="Noto Sans Devanagari"/>
              </a:rPr>
              <a:t>the strength present in all beings.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47488" y="5468112"/>
            <a:ext cx="2121408" cy="30175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200" b="1" i="0">
                <a:solidFill>
                  <a:srgbClr val="E8B05D"/>
                </a:solidFill>
                <a:latin typeface="Aptos"/>
              </a:rPr>
              <a:t>Slow, unison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vid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072" y="411480"/>
            <a:ext cx="5486400" cy="25603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 i="0">
                <a:solidFill>
                  <a:srgbClr val="E8B05D"/>
                </a:solidFill>
                <a:latin typeface="Aptos"/>
              </a:rPr>
              <a:t>JAMFLOW   /   NAVRATRI SPECIAL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32520" y="411480"/>
            <a:ext cx="2788920" cy="24688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100" b="0" i="0">
                <a:solidFill>
                  <a:srgbClr val="E8B05D"/>
                </a:solidFill>
                <a:latin typeface="Aptos"/>
              </a:rPr>
              <a:t>ORIGINAL SINGALONG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236208"/>
            <a:ext cx="9052560" cy="20116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FFF2D8"/>
                </a:solidFill>
                <a:latin typeface="Aptos"/>
              </a:rPr>
              <a:t>03   ·   Hindi   ·   5 min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89120" y="2066543"/>
            <a:ext cx="6949440" cy="100584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3700" b="1" i="0">
                <a:solidFill>
                  <a:srgbClr val="FFF2D8"/>
                </a:solidFill>
                <a:latin typeface="Georgia"/>
              </a:rPr>
              <a:t>Deep Jalao, Saath Gao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83480" y="3291840"/>
            <a:ext cx="5852160" cy="45720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700" b="1" i="0">
                <a:solidFill>
                  <a:srgbClr val="E8B05D"/>
                </a:solidFill>
                <a:latin typeface="Georgia"/>
              </a:rPr>
              <a:t>SING TOGETHER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yric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072" y="411480"/>
            <a:ext cx="5486400" cy="25603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 i="0">
                <a:solidFill>
                  <a:srgbClr val="E8B05D"/>
                </a:solidFill>
                <a:latin typeface="Aptos"/>
              </a:rPr>
              <a:t>JAMFLOW   /   NAVRATRI SPECIAL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32520" y="411480"/>
            <a:ext cx="2788920" cy="24688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100" b="0" i="0">
                <a:solidFill>
                  <a:srgbClr val="E8B05D"/>
                </a:solidFill>
                <a:latin typeface="Aptos"/>
              </a:rPr>
              <a:t>VERSE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236208"/>
            <a:ext cx="9052560" cy="20116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FFF2D8"/>
                </a:solidFill>
                <a:latin typeface="Aptos"/>
              </a:rPr>
              <a:t>03  ·  Deep Jalao, Saath Gao  ·  Hindi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70432" y="1481328"/>
            <a:ext cx="9802368" cy="356616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3100" b="1" i="0">
                <a:solidFill>
                  <a:srgbClr val="FFF2D8"/>
                </a:solidFill>
                <a:latin typeface="Noto Sans Devanagari"/>
              </a:rPr>
              <a:t>दीप जलाओ, मिलकर गाओ,</a:t>
            </a:r>
          </a:p>
          <a:p>
            <a:pPr algn="ctr">
              <a:spcAft>
                <a:spcPts val="500"/>
              </a:spcAft>
            </a:pPr>
            <a:r>
              <a:rPr sz="3100" b="1" i="0">
                <a:solidFill>
                  <a:srgbClr val="FFF2D8"/>
                </a:solidFill>
                <a:latin typeface="Noto Sans Devanagari"/>
              </a:rPr>
              <a:t>माँ के आँगन खुशियाँ लाओ।</a:t>
            </a:r>
          </a:p>
          <a:p>
            <a:pPr algn="ctr">
              <a:spcAft>
                <a:spcPts val="500"/>
              </a:spcAft>
            </a:pPr>
            <a:r>
              <a:rPr sz="3100" b="1" i="0">
                <a:solidFill>
                  <a:srgbClr val="FFF2D8"/>
                </a:solidFill>
                <a:latin typeface="Noto Sans Devanagari"/>
              </a:rPr>
              <a:t>हर एक दिल में आशा जागे,</a:t>
            </a:r>
          </a:p>
          <a:p>
            <a:pPr algn="ctr">
              <a:spcAft>
                <a:spcPts val="500"/>
              </a:spcAft>
            </a:pPr>
            <a:r>
              <a:rPr sz="3100" b="1" i="0">
                <a:solidFill>
                  <a:srgbClr val="FFF2D8"/>
                </a:solidFill>
                <a:latin typeface="Noto Sans Devanagari"/>
              </a:rPr>
              <a:t>प्रेम का उजियारा आगे।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47488" y="5468112"/>
            <a:ext cx="2121408" cy="30175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200" b="1" i="0">
                <a:solidFill>
                  <a:srgbClr val="E8B05D"/>
                </a:solidFill>
                <a:latin typeface="Aptos"/>
              </a:rPr>
              <a:t>90 BPM | 4/4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yric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072" y="411480"/>
            <a:ext cx="5486400" cy="25603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 i="0">
                <a:solidFill>
                  <a:srgbClr val="E8B05D"/>
                </a:solidFill>
                <a:latin typeface="Aptos"/>
              </a:rPr>
              <a:t>JAMFLOW   /   NAVRATRI SPECIAL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32520" y="411480"/>
            <a:ext cx="2788920" cy="24688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100" b="0" i="0">
                <a:solidFill>
                  <a:srgbClr val="E8B05D"/>
                </a:solidFill>
                <a:latin typeface="Aptos"/>
              </a:rPr>
              <a:t>CHORUS ×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236208"/>
            <a:ext cx="9052560" cy="20116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FFF2D8"/>
                </a:solidFill>
                <a:latin typeface="Aptos"/>
              </a:rPr>
              <a:t>03  ·  Deep Jalao, Saath Gao  ·  Hindi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70432" y="1481328"/>
            <a:ext cx="9802368" cy="356616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3100" b="1" i="0">
                <a:solidFill>
                  <a:srgbClr val="FFF2D8"/>
                </a:solidFill>
                <a:latin typeface="Noto Sans Devanagari"/>
              </a:rPr>
              <a:t>जय अम्बे, जय जगदम्बे,</a:t>
            </a:r>
          </a:p>
          <a:p>
            <a:pPr algn="ctr">
              <a:spcAft>
                <a:spcPts val="500"/>
              </a:spcAft>
            </a:pPr>
            <a:r>
              <a:rPr sz="3100" b="1" i="0">
                <a:solidFill>
                  <a:srgbClr val="FFF2D8"/>
                </a:solidFill>
                <a:latin typeface="Noto Sans Devanagari"/>
              </a:rPr>
              <a:t>साथ हमारे हर दम रहना।</a:t>
            </a:r>
          </a:p>
          <a:p>
            <a:pPr algn="ctr">
              <a:spcAft>
                <a:spcPts val="500"/>
              </a:spcAft>
            </a:pPr>
            <a:r>
              <a:rPr sz="3100" b="1" i="0">
                <a:solidFill>
                  <a:srgbClr val="FFF2D8"/>
                </a:solidFill>
                <a:latin typeface="Noto Sans Devanagari"/>
              </a:rPr>
              <a:t>हाथ मिलाकर स्वर उठाएँ,</a:t>
            </a:r>
          </a:p>
          <a:p>
            <a:pPr algn="ctr">
              <a:spcAft>
                <a:spcPts val="500"/>
              </a:spcAft>
            </a:pPr>
            <a:r>
              <a:rPr sz="3100" b="1" i="0">
                <a:solidFill>
                  <a:srgbClr val="FFF2D8"/>
                </a:solidFill>
                <a:latin typeface="Noto Sans Devanagari"/>
              </a:rPr>
              <a:t>माँ का नाम सभी मिल गाएँ।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47488" y="5468112"/>
            <a:ext cx="2121408" cy="30175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200" b="1" i="0">
                <a:solidFill>
                  <a:srgbClr val="E8B05D"/>
                </a:solidFill>
                <a:latin typeface="Aptos"/>
              </a:rPr>
              <a:t>REPEAT 2×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vid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072" y="411480"/>
            <a:ext cx="5486400" cy="25603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 i="0">
                <a:solidFill>
                  <a:srgbClr val="E8B05D"/>
                </a:solidFill>
                <a:latin typeface="Aptos"/>
              </a:rPr>
              <a:t>JAMFLOW   /   NAVRATRI SPECIAL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32520" y="411480"/>
            <a:ext cx="2788920" cy="24688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100" b="0" i="0">
                <a:solidFill>
                  <a:srgbClr val="E8B05D"/>
                </a:solidFill>
                <a:latin typeface="Aptos"/>
              </a:rPr>
              <a:t>ORIGINAL SINGALONG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236208"/>
            <a:ext cx="9052560" cy="20116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FFF2D8"/>
                </a:solidFill>
                <a:latin typeface="Aptos"/>
              </a:rPr>
              <a:t>04   ·   Telugu   ·   5 min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89120" y="2066543"/>
            <a:ext cx="6949440" cy="100584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3700" b="1" i="0">
                <a:solidFill>
                  <a:srgbClr val="FFF2D8"/>
                </a:solidFill>
                <a:latin typeface="Georgia"/>
              </a:rPr>
              <a:t>Amma Nee Deepam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83480" y="3291840"/>
            <a:ext cx="5852160" cy="45720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700" b="1" i="0">
                <a:solidFill>
                  <a:srgbClr val="E8B05D"/>
                </a:solidFill>
                <a:latin typeface="Georgia"/>
              </a:rPr>
              <a:t>SING TOGETHER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yric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072" y="411480"/>
            <a:ext cx="5486400" cy="25603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 i="0">
                <a:solidFill>
                  <a:srgbClr val="E8B05D"/>
                </a:solidFill>
                <a:latin typeface="Aptos"/>
              </a:rPr>
              <a:t>JAMFLOW   /   NAVRATRI SPECIAL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32520" y="411480"/>
            <a:ext cx="2788920" cy="24688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100" b="0" i="0">
                <a:solidFill>
                  <a:srgbClr val="E8B05D"/>
                </a:solidFill>
                <a:latin typeface="Aptos"/>
              </a:rPr>
              <a:t>VERSE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236208"/>
            <a:ext cx="9052560" cy="20116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FFF2D8"/>
                </a:solidFill>
                <a:latin typeface="Aptos"/>
              </a:rPr>
              <a:t>04  ·  Amma Nee Deepam  ·  Telugu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70432" y="1481328"/>
            <a:ext cx="9802368" cy="356616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3100" b="1" i="0">
                <a:solidFill>
                  <a:srgbClr val="FFF2D8"/>
                </a:solidFill>
                <a:latin typeface="Noto Sans Telugu"/>
              </a:rPr>
              <a:t>అమ్మా నీ దీపం వెలిగే వేళ,</a:t>
            </a:r>
          </a:p>
          <a:p>
            <a:pPr algn="ctr">
              <a:spcAft>
                <a:spcPts val="500"/>
              </a:spcAft>
            </a:pPr>
            <a:r>
              <a:rPr sz="3100" b="1" i="0">
                <a:solidFill>
                  <a:srgbClr val="FFF2D8"/>
                </a:solidFill>
                <a:latin typeface="Noto Sans Telugu"/>
              </a:rPr>
              <a:t>మనసంతా వెలుగే నిండే వేళ.</a:t>
            </a:r>
          </a:p>
          <a:p>
            <a:pPr algn="ctr">
              <a:spcAft>
                <a:spcPts val="500"/>
              </a:spcAft>
            </a:pPr>
            <a:r>
              <a:rPr sz="3100" b="1" i="0">
                <a:solidFill>
                  <a:srgbClr val="FFF2D8"/>
                </a:solidFill>
                <a:latin typeface="Noto Sans Telugu"/>
              </a:rPr>
              <a:t>నీ పేరే మా పాట అమ్మా,</a:t>
            </a:r>
          </a:p>
          <a:p>
            <a:pPr algn="ctr">
              <a:spcAft>
                <a:spcPts val="500"/>
              </a:spcAft>
            </a:pPr>
            <a:r>
              <a:rPr sz="3100" b="1" i="0">
                <a:solidFill>
                  <a:srgbClr val="FFF2D8"/>
                </a:solidFill>
                <a:latin typeface="Noto Sans Telugu"/>
              </a:rPr>
              <a:t>నీ దయే మా బాట అమ్మా.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47488" y="5468112"/>
            <a:ext cx="2121408" cy="30175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200" b="1" i="0">
                <a:solidFill>
                  <a:srgbClr val="E8B05D"/>
                </a:solidFill>
                <a:latin typeface="Aptos"/>
              </a:rPr>
              <a:t>88 BPM | 4/4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yric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072" y="411480"/>
            <a:ext cx="5486400" cy="25603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 i="0">
                <a:solidFill>
                  <a:srgbClr val="E8B05D"/>
                </a:solidFill>
                <a:latin typeface="Aptos"/>
              </a:rPr>
              <a:t>JAMFLOW   /   NAVRATRI SPECIAL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32520" y="411480"/>
            <a:ext cx="2788920" cy="24688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100" b="0" i="0">
                <a:solidFill>
                  <a:srgbClr val="E8B05D"/>
                </a:solidFill>
                <a:latin typeface="Aptos"/>
              </a:rPr>
              <a:t>CHORUS ×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236208"/>
            <a:ext cx="9052560" cy="20116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FFF2D8"/>
                </a:solidFill>
                <a:latin typeface="Aptos"/>
              </a:rPr>
              <a:t>04  ·  Amma Nee Deepam  ·  Telugu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70432" y="1481328"/>
            <a:ext cx="9802368" cy="356616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3100" b="1" i="0">
                <a:solidFill>
                  <a:srgbClr val="FFF2D8"/>
                </a:solidFill>
                <a:latin typeface="Noto Sans Telugu"/>
              </a:rPr>
              <a:t>జయ జయ దుర్గమ్మా,</a:t>
            </a:r>
          </a:p>
          <a:p>
            <a:pPr algn="ctr">
              <a:spcAft>
                <a:spcPts val="500"/>
              </a:spcAft>
            </a:pPr>
            <a:r>
              <a:rPr sz="3100" b="1" i="0">
                <a:solidFill>
                  <a:srgbClr val="FFF2D8"/>
                </a:solidFill>
                <a:latin typeface="Noto Sans Telugu"/>
              </a:rPr>
              <a:t>జగమంతా నీ వెలుగమ్మా.</a:t>
            </a:r>
          </a:p>
          <a:p>
            <a:pPr algn="ctr">
              <a:spcAft>
                <a:spcPts val="500"/>
              </a:spcAft>
            </a:pPr>
            <a:r>
              <a:rPr sz="3100" b="1" i="0">
                <a:solidFill>
                  <a:srgbClr val="FFF2D8"/>
                </a:solidFill>
                <a:latin typeface="Noto Sans Telugu"/>
              </a:rPr>
              <a:t>అందరం కలిసి పాడుదామా,</a:t>
            </a:r>
          </a:p>
          <a:p>
            <a:pPr algn="ctr">
              <a:spcAft>
                <a:spcPts val="500"/>
              </a:spcAft>
            </a:pPr>
            <a:r>
              <a:rPr sz="3100" b="1" i="0">
                <a:solidFill>
                  <a:srgbClr val="FFF2D8"/>
                </a:solidFill>
                <a:latin typeface="Noto Sans Telugu"/>
              </a:rPr>
              <a:t>అమ్మా నీకే వందనమమ్మా.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47488" y="5468112"/>
            <a:ext cx="2121408" cy="30175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200" b="1" i="0">
                <a:solidFill>
                  <a:srgbClr val="E8B05D"/>
                </a:solidFill>
                <a:latin typeface="Aptos"/>
              </a:rPr>
              <a:t>REPEAT 2×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vid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072" y="411480"/>
            <a:ext cx="5486400" cy="25603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 i="0">
                <a:solidFill>
                  <a:srgbClr val="E8B05D"/>
                </a:solidFill>
                <a:latin typeface="Aptos"/>
              </a:rPr>
              <a:t>JAMFLOW   /   NAVRATRI SPECIAL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32520" y="411480"/>
            <a:ext cx="2788920" cy="24688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100" b="0" i="0">
                <a:solidFill>
                  <a:srgbClr val="E8B05D"/>
                </a:solidFill>
                <a:latin typeface="Aptos"/>
              </a:rPr>
              <a:t>ORIGINAL SINGALONG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236208"/>
            <a:ext cx="9052560" cy="20116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FFF2D8"/>
                </a:solidFill>
                <a:latin typeface="Aptos"/>
              </a:rPr>
              <a:t>05   ·   English   ·   5 min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89120" y="2066543"/>
            <a:ext cx="6949440" cy="100584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3700" b="1" i="0">
                <a:solidFill>
                  <a:srgbClr val="FFF2D8"/>
                </a:solidFill>
                <a:latin typeface="Georgia"/>
              </a:rPr>
              <a:t>Light the Lamps Together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83480" y="3291840"/>
            <a:ext cx="5852160" cy="45720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700" b="1" i="0">
                <a:solidFill>
                  <a:srgbClr val="E8B05D"/>
                </a:solidFill>
                <a:latin typeface="Georgia"/>
              </a:rPr>
              <a:t>SING TOGETHER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yric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072" y="411480"/>
            <a:ext cx="5486400" cy="25603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 i="0">
                <a:solidFill>
                  <a:srgbClr val="E8B05D"/>
                </a:solidFill>
                <a:latin typeface="Aptos"/>
              </a:rPr>
              <a:t>JAMFLOW   /   NAVRATRI SPECIAL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32520" y="411480"/>
            <a:ext cx="2788920" cy="24688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100" b="0" i="0">
                <a:solidFill>
                  <a:srgbClr val="E8B05D"/>
                </a:solidFill>
                <a:latin typeface="Aptos"/>
              </a:rPr>
              <a:t>VERSE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236208"/>
            <a:ext cx="9052560" cy="20116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FFF2D8"/>
                </a:solidFill>
                <a:latin typeface="Aptos"/>
              </a:rPr>
              <a:t>05  ·  Light the Lamps Together  ·  English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70432" y="1481328"/>
            <a:ext cx="9802368" cy="356616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3400" b="1" i="0">
                <a:solidFill>
                  <a:srgbClr val="FFF2D8"/>
                </a:solidFill>
                <a:latin typeface="Georgia"/>
              </a:rPr>
              <a:t>We light a lamp, we make a place,</a:t>
            </a:r>
          </a:p>
          <a:p>
            <a:pPr algn="ctr">
              <a:spcAft>
                <a:spcPts val="500"/>
              </a:spcAft>
            </a:pPr>
            <a:r>
              <a:rPr sz="3400" b="1" i="0">
                <a:solidFill>
                  <a:srgbClr val="FFF2D8"/>
                </a:solidFill>
                <a:latin typeface="Georgia"/>
              </a:rPr>
              <a:t>For hope to shine in every face.</a:t>
            </a:r>
          </a:p>
          <a:p>
            <a:pPr algn="ctr">
              <a:spcAft>
                <a:spcPts val="500"/>
              </a:spcAft>
            </a:pPr>
            <a:r>
              <a:rPr sz="3400" b="1" i="0">
                <a:solidFill>
                  <a:srgbClr val="FFF2D8"/>
                </a:solidFill>
                <a:latin typeface="Georgia"/>
              </a:rPr>
              <a:t>Across the room, across the night,</a:t>
            </a:r>
          </a:p>
          <a:p>
            <a:pPr algn="ctr">
              <a:spcAft>
                <a:spcPts val="500"/>
              </a:spcAft>
            </a:pPr>
            <a:r>
              <a:rPr sz="3400" b="1" i="0">
                <a:solidFill>
                  <a:srgbClr val="FFF2D8"/>
                </a:solidFill>
                <a:latin typeface="Georgia"/>
              </a:rPr>
              <a:t>We join our songs and share the light.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47488" y="5468112"/>
            <a:ext cx="2121408" cy="30175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200" b="1" i="0">
                <a:solidFill>
                  <a:srgbClr val="E8B05D"/>
                </a:solidFill>
                <a:latin typeface="Aptos"/>
              </a:rPr>
              <a:t>96 BPM | 4/4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yric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072" y="411480"/>
            <a:ext cx="5486400" cy="25603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 i="0">
                <a:solidFill>
                  <a:srgbClr val="E8B05D"/>
                </a:solidFill>
                <a:latin typeface="Aptos"/>
              </a:rPr>
              <a:t>JAMFLOW   /   NAVRATRI SPECIAL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32520" y="411480"/>
            <a:ext cx="2788920" cy="24688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100" b="0" i="0">
                <a:solidFill>
                  <a:srgbClr val="E8B05D"/>
                </a:solidFill>
                <a:latin typeface="Aptos"/>
              </a:rPr>
              <a:t>CHORUS ×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236208"/>
            <a:ext cx="9052560" cy="20116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FFF2D8"/>
                </a:solidFill>
                <a:latin typeface="Aptos"/>
              </a:rPr>
              <a:t>05  ·  Light the Lamps Together  ·  English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70432" y="1481328"/>
            <a:ext cx="9802368" cy="356616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3400" b="1" i="0">
                <a:solidFill>
                  <a:srgbClr val="FFF2D8"/>
                </a:solidFill>
                <a:latin typeface="Georgia"/>
              </a:rPr>
              <a:t>Let every voice rise, warm and clear,</a:t>
            </a:r>
          </a:p>
          <a:p>
            <a:pPr algn="ctr">
              <a:spcAft>
                <a:spcPts val="500"/>
              </a:spcAft>
            </a:pPr>
            <a:r>
              <a:rPr sz="3400" b="1" i="0">
                <a:solidFill>
                  <a:srgbClr val="FFF2D8"/>
                </a:solidFill>
                <a:latin typeface="Georgia"/>
              </a:rPr>
              <a:t>Let every heart feel welcome here.</a:t>
            </a:r>
          </a:p>
          <a:p>
            <a:pPr algn="ctr">
              <a:spcAft>
                <a:spcPts val="500"/>
              </a:spcAft>
            </a:pPr>
            <a:r>
              <a:rPr sz="3400" b="1" i="0">
                <a:solidFill>
                  <a:srgbClr val="FFF2D8"/>
                </a:solidFill>
                <a:latin typeface="Georgia"/>
              </a:rPr>
              <a:t>One room, one song, one gentle flame,</a:t>
            </a:r>
          </a:p>
          <a:p>
            <a:pPr algn="ctr">
              <a:spcAft>
                <a:spcPts val="500"/>
              </a:spcAft>
            </a:pPr>
            <a:r>
              <a:rPr sz="3400" b="1" i="0">
                <a:solidFill>
                  <a:srgbClr val="FFF2D8"/>
                </a:solidFill>
                <a:latin typeface="Georgia"/>
              </a:rPr>
              <a:t>A thousand voices, one refrain.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47488" y="5468112"/>
            <a:ext cx="2121408" cy="30175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200" b="1" i="0">
                <a:solidFill>
                  <a:srgbClr val="E8B05D"/>
                </a:solidFill>
                <a:latin typeface="Aptos"/>
              </a:rPr>
              <a:t>REPEAT 2×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vid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072" y="411480"/>
            <a:ext cx="5486400" cy="25603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 i="0">
                <a:solidFill>
                  <a:srgbClr val="E8B05D"/>
                </a:solidFill>
                <a:latin typeface="Aptos"/>
              </a:rPr>
              <a:t>JAMFLOW   /   NAVRATRI SPECIAL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32520" y="411480"/>
            <a:ext cx="2788920" cy="24688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100" b="0" i="0">
                <a:solidFill>
                  <a:srgbClr val="E8B05D"/>
                </a:solidFill>
                <a:latin typeface="Aptos"/>
              </a:rPr>
              <a:t>TRADITIONAL CHANT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236208"/>
            <a:ext cx="9052560" cy="20116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FFF2D8"/>
                </a:solidFill>
                <a:latin typeface="Aptos"/>
              </a:rPr>
              <a:t>06   ·   Sanskrit   ·   4 min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89120" y="2066543"/>
            <a:ext cx="6949440" cy="100584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3700" b="1" i="0">
                <a:solidFill>
                  <a:srgbClr val="FFF2D8"/>
                </a:solidFill>
                <a:latin typeface="Georgia"/>
              </a:rPr>
              <a:t>Ya Devi: Peace and Compassion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83480" y="3291840"/>
            <a:ext cx="5852160" cy="45720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700" b="1" i="0">
                <a:solidFill>
                  <a:srgbClr val="E8B05D"/>
                </a:solidFill>
                <a:latin typeface="Georgia"/>
              </a:rPr>
              <a:t>SING TOGETHER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yric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072" y="411480"/>
            <a:ext cx="5486400" cy="25603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 i="0">
                <a:solidFill>
                  <a:srgbClr val="E8B05D"/>
                </a:solidFill>
                <a:latin typeface="Aptos"/>
              </a:rPr>
              <a:t>JAMFLOW   /   NAVRATRI SPECIAL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32520" y="411480"/>
            <a:ext cx="2788920" cy="24688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100" b="0" i="0">
                <a:solidFill>
                  <a:srgbClr val="E8B05D"/>
                </a:solidFill>
                <a:latin typeface="Aptos"/>
              </a:rPr>
              <a:t>PEACE ×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236208"/>
            <a:ext cx="9052560" cy="20116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FFF2D8"/>
                </a:solidFill>
                <a:latin typeface="Aptos"/>
              </a:rPr>
              <a:t>06  ·  Ya Devi: Peace and Compassion  ·  Sanskrit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70432" y="1481328"/>
            <a:ext cx="9802368" cy="356616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2900" b="1" i="0">
                <a:solidFill>
                  <a:srgbClr val="FFF2D8"/>
                </a:solidFill>
                <a:latin typeface="Noto Sans Devanagari"/>
              </a:rPr>
              <a:t>या देवी सर्वभूतेषु</a:t>
            </a:r>
          </a:p>
          <a:p>
            <a:pPr algn="ctr">
              <a:spcAft>
                <a:spcPts val="500"/>
              </a:spcAft>
            </a:pPr>
            <a:r>
              <a:rPr sz="2900" b="1" i="0">
                <a:solidFill>
                  <a:srgbClr val="FFF2D8"/>
                </a:solidFill>
                <a:latin typeface="Noto Sans Devanagari"/>
              </a:rPr>
              <a:t>शान्तिरूपेण संस्थिता ।</a:t>
            </a:r>
          </a:p>
          <a:p>
            <a:pPr algn="ctr">
              <a:spcAft>
                <a:spcPts val="500"/>
              </a:spcAft>
            </a:pPr>
            <a:r>
              <a:rPr sz="2900" b="1" i="0">
                <a:solidFill>
                  <a:srgbClr val="FFF2D8"/>
                </a:solidFill>
                <a:latin typeface="Noto Sans Devanagari"/>
              </a:rPr>
              <a:t>नमस्तस्यै नमस्तस्यै</a:t>
            </a:r>
          </a:p>
          <a:p>
            <a:pPr algn="ctr">
              <a:spcAft>
                <a:spcPts val="500"/>
              </a:spcAft>
            </a:pPr>
            <a:r>
              <a:rPr sz="2900" b="1" i="0">
                <a:solidFill>
                  <a:srgbClr val="FFF2D8"/>
                </a:solidFill>
                <a:latin typeface="Noto Sans Devanagari"/>
              </a:rPr>
              <a:t>नमस्तस्यै नमो नमः 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47488" y="5468112"/>
            <a:ext cx="2121408" cy="30175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200" b="1" i="0">
                <a:solidFill>
                  <a:srgbClr val="E8B05D"/>
                </a:solidFill>
                <a:latin typeface="Aptos"/>
              </a:rPr>
              <a:t>REPEAT 2×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yric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072" y="411480"/>
            <a:ext cx="5486400" cy="25603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 i="0">
                <a:solidFill>
                  <a:srgbClr val="E8B05D"/>
                </a:solidFill>
                <a:latin typeface="Aptos"/>
              </a:rPr>
              <a:t>JAMFLOW   /   NAVRATRI SPECIAL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32520" y="411480"/>
            <a:ext cx="2788920" cy="24688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100" b="0" i="0">
                <a:solidFill>
                  <a:srgbClr val="E8B05D"/>
                </a:solidFill>
                <a:latin typeface="Aptos"/>
              </a:rPr>
              <a:t>COMPASSION ×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236208"/>
            <a:ext cx="9052560" cy="20116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FFF2D8"/>
                </a:solidFill>
                <a:latin typeface="Aptos"/>
              </a:rPr>
              <a:t>06  ·  Ya Devi: Peace and Compassion  ·  Sanskrit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70432" y="1481328"/>
            <a:ext cx="9802368" cy="356616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2900" b="1" i="0">
                <a:solidFill>
                  <a:srgbClr val="FFF2D8"/>
                </a:solidFill>
                <a:latin typeface="Noto Sans Devanagari"/>
              </a:rPr>
              <a:t>या देवी सर्वभूतेषु</a:t>
            </a:r>
          </a:p>
          <a:p>
            <a:pPr algn="ctr">
              <a:spcAft>
                <a:spcPts val="500"/>
              </a:spcAft>
            </a:pPr>
            <a:r>
              <a:rPr sz="2900" b="1" i="0">
                <a:solidFill>
                  <a:srgbClr val="FFF2D8"/>
                </a:solidFill>
                <a:latin typeface="Noto Sans Devanagari"/>
              </a:rPr>
              <a:t>दयारूपेण संस्थिता ।</a:t>
            </a:r>
          </a:p>
          <a:p>
            <a:pPr algn="ctr">
              <a:spcAft>
                <a:spcPts val="500"/>
              </a:spcAft>
            </a:pPr>
            <a:r>
              <a:rPr sz="2900" b="1" i="0">
                <a:solidFill>
                  <a:srgbClr val="FFF2D8"/>
                </a:solidFill>
                <a:latin typeface="Noto Sans Devanagari"/>
              </a:rPr>
              <a:t>नमस्तस्यै नमस्तस्यै</a:t>
            </a:r>
          </a:p>
          <a:p>
            <a:pPr algn="ctr">
              <a:spcAft>
                <a:spcPts val="500"/>
              </a:spcAft>
            </a:pPr>
            <a:r>
              <a:rPr sz="2900" b="1" i="0">
                <a:solidFill>
                  <a:srgbClr val="FFF2D8"/>
                </a:solidFill>
                <a:latin typeface="Noto Sans Devanagari"/>
              </a:rPr>
              <a:t>नमस्तस्यै नमो नमः 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47488" y="5468112"/>
            <a:ext cx="2121408" cy="30175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200" b="1" i="0">
                <a:solidFill>
                  <a:srgbClr val="E8B05D"/>
                </a:solidFill>
                <a:latin typeface="Aptos"/>
              </a:rPr>
              <a:t>REPEAT 2×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vid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072" y="411480"/>
            <a:ext cx="5486400" cy="25603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 i="0">
                <a:solidFill>
                  <a:srgbClr val="E8B05D"/>
                </a:solidFill>
                <a:latin typeface="Aptos"/>
              </a:rPr>
              <a:t>JAMFLOW   /   NAVRATRI SPECIAL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32520" y="411480"/>
            <a:ext cx="2788920" cy="24688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100" b="0" i="0">
                <a:solidFill>
                  <a:srgbClr val="E8B05D"/>
                </a:solidFill>
                <a:latin typeface="Aptos"/>
              </a:rPr>
              <a:t>ORIGINAL BHAJAN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236208"/>
            <a:ext cx="9052560" cy="20116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FFF2D8"/>
                </a:solidFill>
                <a:latin typeface="Aptos"/>
              </a:rPr>
              <a:t>07   ·   Hindi   ·   5 min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89120" y="2066543"/>
            <a:ext cx="6949440" cy="100584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3700" b="1" i="0">
                <a:solidFill>
                  <a:srgbClr val="FFF2D8"/>
                </a:solidFill>
                <a:latin typeface="Georgia"/>
              </a:rPr>
              <a:t>Maa Ka Aangan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83480" y="3291840"/>
            <a:ext cx="5852160" cy="45720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700" b="1" i="0">
                <a:solidFill>
                  <a:srgbClr val="E8B05D"/>
                </a:solidFill>
                <a:latin typeface="Georgia"/>
              </a:rPr>
              <a:t>SING TOGETHER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yric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072" y="411480"/>
            <a:ext cx="5486400" cy="25603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 i="0">
                <a:solidFill>
                  <a:srgbClr val="E8B05D"/>
                </a:solidFill>
                <a:latin typeface="Aptos"/>
              </a:rPr>
              <a:t>JAMFLOW   /   NAVRATRI SPECIAL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32520" y="411480"/>
            <a:ext cx="2788920" cy="24688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100" b="0" i="0">
                <a:solidFill>
                  <a:srgbClr val="E8B05D"/>
                </a:solidFill>
                <a:latin typeface="Aptos"/>
              </a:rPr>
              <a:t>VERSE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236208"/>
            <a:ext cx="9052560" cy="20116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FFF2D8"/>
                </a:solidFill>
                <a:latin typeface="Aptos"/>
              </a:rPr>
              <a:t>07  ·  Maa Ka Aangan  ·  Hindi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70432" y="1481328"/>
            <a:ext cx="9802368" cy="356616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3100" b="1" i="0">
                <a:solidFill>
                  <a:srgbClr val="FFF2D8"/>
                </a:solidFill>
                <a:latin typeface="Noto Sans Devanagari"/>
              </a:rPr>
              <a:t>माँ के आँगन फूल खिले हैं,</a:t>
            </a:r>
          </a:p>
          <a:p>
            <a:pPr algn="ctr">
              <a:spcAft>
                <a:spcPts val="500"/>
              </a:spcAft>
            </a:pPr>
            <a:r>
              <a:rPr sz="3100" b="1" i="0">
                <a:solidFill>
                  <a:srgbClr val="FFF2D8"/>
                </a:solidFill>
                <a:latin typeface="Noto Sans Devanagari"/>
              </a:rPr>
              <a:t>पथ के सारे दीप जले हैं।</a:t>
            </a:r>
          </a:p>
          <a:p>
            <a:pPr algn="ctr">
              <a:spcAft>
                <a:spcPts val="500"/>
              </a:spcAft>
            </a:pPr>
            <a:r>
              <a:rPr sz="3100" b="1" i="0">
                <a:solidFill>
                  <a:srgbClr val="FFF2D8"/>
                </a:solidFill>
                <a:latin typeface="Noto Sans Devanagari"/>
              </a:rPr>
              <a:t>जिसने दिल से नाम पुकारा,</a:t>
            </a:r>
          </a:p>
          <a:p>
            <a:pPr algn="ctr">
              <a:spcAft>
                <a:spcPts val="500"/>
              </a:spcAft>
            </a:pPr>
            <a:r>
              <a:rPr sz="3100" b="1" i="0">
                <a:solidFill>
                  <a:srgbClr val="FFF2D8"/>
                </a:solidFill>
                <a:latin typeface="Noto Sans Devanagari"/>
              </a:rPr>
              <a:t>उसको मिल जाए सहारा।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47488" y="5468112"/>
            <a:ext cx="2121408" cy="30175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200" b="1" i="0">
                <a:solidFill>
                  <a:srgbClr val="E8B05D"/>
                </a:solidFill>
                <a:latin typeface="Aptos"/>
              </a:rPr>
              <a:t>76 BPM | 6/8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yric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072" y="411480"/>
            <a:ext cx="5486400" cy="25603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 i="0">
                <a:solidFill>
                  <a:srgbClr val="E8B05D"/>
                </a:solidFill>
                <a:latin typeface="Aptos"/>
              </a:rPr>
              <a:t>JAMFLOW   /   NAVRATRI SPECIAL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32520" y="411480"/>
            <a:ext cx="2788920" cy="24688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100" b="0" i="0">
                <a:solidFill>
                  <a:srgbClr val="E8B05D"/>
                </a:solidFill>
                <a:latin typeface="Aptos"/>
              </a:rPr>
              <a:t>CHORUS ×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236208"/>
            <a:ext cx="9052560" cy="20116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FFF2D8"/>
                </a:solidFill>
                <a:latin typeface="Aptos"/>
              </a:rPr>
              <a:t>07  ·  Maa Ka Aangan  ·  Hindi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70432" y="1481328"/>
            <a:ext cx="9802368" cy="356616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3100" b="1" i="0">
                <a:solidFill>
                  <a:srgbClr val="FFF2D8"/>
                </a:solidFill>
                <a:latin typeface="Noto Sans Devanagari"/>
              </a:rPr>
              <a:t>माँ, तेरी छाया प्यारी है,</a:t>
            </a:r>
          </a:p>
          <a:p>
            <a:pPr algn="ctr">
              <a:spcAft>
                <a:spcPts val="500"/>
              </a:spcAft>
            </a:pPr>
            <a:r>
              <a:rPr sz="3100" b="1" i="0">
                <a:solidFill>
                  <a:srgbClr val="FFF2D8"/>
                </a:solidFill>
                <a:latin typeface="Noto Sans Devanagari"/>
              </a:rPr>
              <a:t>तेरी ममता सबसे न्यारी है।</a:t>
            </a:r>
          </a:p>
          <a:p>
            <a:pPr algn="ctr">
              <a:spcAft>
                <a:spcPts val="500"/>
              </a:spcAft>
            </a:pPr>
            <a:r>
              <a:rPr sz="3100" b="1" i="0">
                <a:solidFill>
                  <a:srgbClr val="FFF2D8"/>
                </a:solidFill>
                <a:latin typeface="Noto Sans Devanagari"/>
              </a:rPr>
              <a:t>हम सब तेरे द्वार खड़े हैं,</a:t>
            </a:r>
          </a:p>
          <a:p>
            <a:pPr algn="ctr">
              <a:spcAft>
                <a:spcPts val="500"/>
              </a:spcAft>
            </a:pPr>
            <a:r>
              <a:rPr sz="3100" b="1" i="0">
                <a:solidFill>
                  <a:srgbClr val="FFF2D8"/>
                </a:solidFill>
                <a:latin typeface="Noto Sans Devanagari"/>
              </a:rPr>
              <a:t>प्रेम के स्वर में आज जुड़े हैं।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47488" y="5468112"/>
            <a:ext cx="2121408" cy="30175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200" b="1" i="0">
                <a:solidFill>
                  <a:srgbClr val="E8B05D"/>
                </a:solidFill>
                <a:latin typeface="Aptos"/>
              </a:rPr>
              <a:t>REPEAT 2×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vid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072" y="411480"/>
            <a:ext cx="5486400" cy="25603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 i="0">
                <a:solidFill>
                  <a:srgbClr val="E8B05D"/>
                </a:solidFill>
                <a:latin typeface="Aptos"/>
              </a:rPr>
              <a:t>JAMFLOW   /   NAVRATRI SPECIAL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32520" y="411480"/>
            <a:ext cx="2788920" cy="24688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100" b="0" i="0">
                <a:solidFill>
                  <a:srgbClr val="E8B05D"/>
                </a:solidFill>
                <a:latin typeface="Aptos"/>
              </a:rPr>
              <a:t>ORIGINAL FLORAL CELEBRATION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236208"/>
            <a:ext cx="9052560" cy="20116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FFF2D8"/>
                </a:solidFill>
                <a:latin typeface="Aptos"/>
              </a:rPr>
              <a:t>08   ·   Telugu   ·   5 min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89120" y="2066543"/>
            <a:ext cx="6949440" cy="100584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3700" b="1" i="0">
                <a:solidFill>
                  <a:srgbClr val="FFF2D8"/>
                </a:solidFill>
                <a:latin typeface="Georgia"/>
              </a:rPr>
              <a:t>Poola Panduga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83480" y="3291840"/>
            <a:ext cx="5852160" cy="45720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700" b="1" i="0">
                <a:solidFill>
                  <a:srgbClr val="E8B05D"/>
                </a:solidFill>
                <a:latin typeface="Georgia"/>
              </a:rPr>
              <a:t>SING TOGETHER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yric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072" y="411480"/>
            <a:ext cx="5486400" cy="25603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 i="0">
                <a:solidFill>
                  <a:srgbClr val="E8B05D"/>
                </a:solidFill>
                <a:latin typeface="Aptos"/>
              </a:rPr>
              <a:t>JAMFLOW   /   NAVRATRI SPECIAL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32520" y="411480"/>
            <a:ext cx="2788920" cy="24688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100" b="0" i="0">
                <a:solidFill>
                  <a:srgbClr val="E8B05D"/>
                </a:solidFill>
                <a:latin typeface="Aptos"/>
              </a:rPr>
              <a:t>VERSE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236208"/>
            <a:ext cx="9052560" cy="20116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FFF2D8"/>
                </a:solidFill>
                <a:latin typeface="Aptos"/>
              </a:rPr>
              <a:t>08  ·  Poola Panduga  ·  Telugu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70432" y="1481328"/>
            <a:ext cx="9802368" cy="356616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3100" b="1" i="0">
                <a:solidFill>
                  <a:srgbClr val="FFF2D8"/>
                </a:solidFill>
                <a:latin typeface="Noto Sans Telugu"/>
              </a:rPr>
              <a:t>పూలతో పండుగ వచ్చిందమ్మా,</a:t>
            </a:r>
          </a:p>
          <a:p>
            <a:pPr algn="ctr">
              <a:spcAft>
                <a:spcPts val="500"/>
              </a:spcAft>
            </a:pPr>
            <a:r>
              <a:rPr sz="3100" b="1" i="0">
                <a:solidFill>
                  <a:srgbClr val="FFF2D8"/>
                </a:solidFill>
                <a:latin typeface="Noto Sans Telugu"/>
              </a:rPr>
              <a:t>పాటలతో మా ఇల్లు వెలిగిందమ్మా.</a:t>
            </a:r>
          </a:p>
          <a:p>
            <a:pPr algn="ctr">
              <a:spcAft>
                <a:spcPts val="500"/>
              </a:spcAft>
            </a:pPr>
            <a:r>
              <a:rPr sz="3100" b="1" i="0">
                <a:solidFill>
                  <a:srgbClr val="FFF2D8"/>
                </a:solidFill>
                <a:latin typeface="Noto Sans Telugu"/>
              </a:rPr>
              <a:t>రంగురంగుల పూలు చేరగా,</a:t>
            </a:r>
          </a:p>
          <a:p>
            <a:pPr algn="ctr">
              <a:spcAft>
                <a:spcPts val="500"/>
              </a:spcAft>
            </a:pPr>
            <a:r>
              <a:rPr sz="3100" b="1" i="0">
                <a:solidFill>
                  <a:srgbClr val="FFF2D8"/>
                </a:solidFill>
                <a:latin typeface="Noto Sans Telugu"/>
              </a:rPr>
              <a:t>మనసులన్నీ ఒక్కటయ్యాయమ్మా.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47488" y="5468112"/>
            <a:ext cx="2121408" cy="30175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200" b="1" i="0">
                <a:solidFill>
                  <a:srgbClr val="E8B05D"/>
                </a:solidFill>
                <a:latin typeface="Aptos"/>
              </a:rPr>
              <a:t>104 BPM | 4/4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yric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072" y="411480"/>
            <a:ext cx="5486400" cy="25603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 i="0">
                <a:solidFill>
                  <a:srgbClr val="E8B05D"/>
                </a:solidFill>
                <a:latin typeface="Aptos"/>
              </a:rPr>
              <a:t>JAMFLOW   /   NAVRATRI SPECIAL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32520" y="411480"/>
            <a:ext cx="2788920" cy="24688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100" b="0" i="0">
                <a:solidFill>
                  <a:srgbClr val="E8B05D"/>
                </a:solidFill>
                <a:latin typeface="Aptos"/>
              </a:rPr>
              <a:t>CHORUS ×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236208"/>
            <a:ext cx="9052560" cy="20116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FFF2D8"/>
                </a:solidFill>
                <a:latin typeface="Aptos"/>
              </a:rPr>
              <a:t>08  ·  Poola Panduga  ·  Telugu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70432" y="1481328"/>
            <a:ext cx="9802368" cy="356616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3100" b="1" i="0">
                <a:solidFill>
                  <a:srgbClr val="FFF2D8"/>
                </a:solidFill>
                <a:latin typeface="Noto Sans Telugu"/>
              </a:rPr>
              <a:t>పాడుదాం అమ్మా, కలిసిపాడుదాం,</a:t>
            </a:r>
          </a:p>
          <a:p>
            <a:pPr algn="ctr">
              <a:spcAft>
                <a:spcPts val="500"/>
              </a:spcAft>
            </a:pPr>
            <a:r>
              <a:rPr sz="3100" b="1" i="0">
                <a:solidFill>
                  <a:srgbClr val="FFF2D8"/>
                </a:solidFill>
                <a:latin typeface="Noto Sans Telugu"/>
              </a:rPr>
              <a:t>పూల వెలుగులో నవ్వుకుందాం.</a:t>
            </a:r>
          </a:p>
          <a:p>
            <a:pPr algn="ctr">
              <a:spcAft>
                <a:spcPts val="500"/>
              </a:spcAft>
            </a:pPr>
            <a:r>
              <a:rPr sz="3100" b="1" i="0">
                <a:solidFill>
                  <a:srgbClr val="FFF2D8"/>
                </a:solidFill>
                <a:latin typeface="Noto Sans Telugu"/>
              </a:rPr>
              <a:t>నీ కరుణే మాకు బలమమ్మా,</a:t>
            </a:r>
          </a:p>
          <a:p>
            <a:pPr algn="ctr">
              <a:spcAft>
                <a:spcPts val="500"/>
              </a:spcAft>
            </a:pPr>
            <a:r>
              <a:rPr sz="3100" b="1" i="0">
                <a:solidFill>
                  <a:srgbClr val="FFF2D8"/>
                </a:solidFill>
                <a:latin typeface="Noto Sans Telugu"/>
              </a:rPr>
              <a:t>నీ దీవెనతో సాగుదామమ్మా.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47488" y="5468112"/>
            <a:ext cx="2121408" cy="30175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200" b="1" i="0">
                <a:solidFill>
                  <a:srgbClr val="E8B05D"/>
                </a:solidFill>
                <a:latin typeface="Aptos"/>
              </a:rPr>
              <a:t>REPEAT 2×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vid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072" y="411480"/>
            <a:ext cx="5486400" cy="25603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 i="0">
                <a:solidFill>
                  <a:srgbClr val="E8B05D"/>
                </a:solidFill>
                <a:latin typeface="Aptos"/>
              </a:rPr>
              <a:t>JAMFLOW   /   NAVRATRI SPECIAL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32520" y="411480"/>
            <a:ext cx="2788920" cy="24688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100" b="0" i="0">
                <a:solidFill>
                  <a:srgbClr val="E8B05D"/>
                </a:solidFill>
                <a:latin typeface="Aptos"/>
              </a:rPr>
              <a:t>ORIGINAL COMMUNITY SONG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236208"/>
            <a:ext cx="9052560" cy="20116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FFF2D8"/>
                </a:solidFill>
                <a:latin typeface="Aptos"/>
              </a:rPr>
              <a:t>09   ·   English   ·   4 min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89120" y="2066543"/>
            <a:ext cx="6949440" cy="100584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3700" b="1" i="0">
                <a:solidFill>
                  <a:srgbClr val="FFF2D8"/>
                </a:solidFill>
                <a:latin typeface="Georgia"/>
              </a:rPr>
              <a:t>One Circle of Light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83480" y="3291840"/>
            <a:ext cx="5852160" cy="45720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700" b="1" i="0">
                <a:solidFill>
                  <a:srgbClr val="E8B05D"/>
                </a:solidFill>
                <a:latin typeface="Georgia"/>
              </a:rPr>
              <a:t>SING TOGETHER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yric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072" y="411480"/>
            <a:ext cx="5486400" cy="25603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 i="0">
                <a:solidFill>
                  <a:srgbClr val="E8B05D"/>
                </a:solidFill>
                <a:latin typeface="Aptos"/>
              </a:rPr>
              <a:t>JAMFLOW   /   NAVRATRI SPECIAL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32520" y="411480"/>
            <a:ext cx="2788920" cy="24688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100" b="0" i="0">
                <a:solidFill>
                  <a:srgbClr val="E8B05D"/>
                </a:solidFill>
                <a:latin typeface="Aptos"/>
              </a:rPr>
              <a:t>VERSE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236208"/>
            <a:ext cx="9052560" cy="20116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FFF2D8"/>
                </a:solidFill>
                <a:latin typeface="Aptos"/>
              </a:rPr>
              <a:t>09  ·  One Circle of Light  ·  English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70432" y="1481328"/>
            <a:ext cx="9802368" cy="356616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3400" b="1" i="0">
                <a:solidFill>
                  <a:srgbClr val="FFF2D8"/>
                </a:solidFill>
                <a:latin typeface="Georgia"/>
              </a:rPr>
              <a:t>A circle begins with a step and a smile,</a:t>
            </a:r>
          </a:p>
          <a:p>
            <a:pPr algn="ctr">
              <a:spcAft>
                <a:spcPts val="500"/>
              </a:spcAft>
            </a:pPr>
            <a:r>
              <a:rPr sz="3400" b="1" i="0">
                <a:solidFill>
                  <a:srgbClr val="FFF2D8"/>
                </a:solidFill>
                <a:latin typeface="Georgia"/>
              </a:rPr>
              <a:t>We carry the rhythm a little while.</a:t>
            </a:r>
          </a:p>
          <a:p>
            <a:pPr algn="ctr">
              <a:spcAft>
                <a:spcPts val="500"/>
              </a:spcAft>
            </a:pPr>
            <a:r>
              <a:rPr sz="3400" b="1" i="0">
                <a:solidFill>
                  <a:srgbClr val="FFF2D8"/>
                </a:solidFill>
                <a:latin typeface="Georgia"/>
              </a:rPr>
              <a:t>Different stories, a melody shared,</a:t>
            </a:r>
          </a:p>
          <a:p>
            <a:pPr algn="ctr">
              <a:spcAft>
                <a:spcPts val="500"/>
              </a:spcAft>
            </a:pPr>
            <a:r>
              <a:rPr sz="3400" b="1" i="0">
                <a:solidFill>
                  <a:srgbClr val="FFF2D8"/>
                </a:solidFill>
                <a:latin typeface="Georgia"/>
              </a:rPr>
              <a:t>A simple reminder that someone cared.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47488" y="5468112"/>
            <a:ext cx="2121408" cy="30175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200" b="1" i="0">
                <a:solidFill>
                  <a:srgbClr val="E8B05D"/>
                </a:solidFill>
                <a:latin typeface="Aptos"/>
              </a:rPr>
              <a:t>104 BPM | 4/4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yric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072" y="411480"/>
            <a:ext cx="5486400" cy="25603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 i="0">
                <a:solidFill>
                  <a:srgbClr val="E8B05D"/>
                </a:solidFill>
                <a:latin typeface="Aptos"/>
              </a:rPr>
              <a:t>JAMFLOW   /   NAVRATRI SPECIAL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32520" y="411480"/>
            <a:ext cx="2788920" cy="24688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100" b="0" i="0">
                <a:solidFill>
                  <a:srgbClr val="E8B05D"/>
                </a:solidFill>
                <a:latin typeface="Aptos"/>
              </a:rPr>
              <a:t>CHORUS ×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236208"/>
            <a:ext cx="9052560" cy="20116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FFF2D8"/>
                </a:solidFill>
                <a:latin typeface="Aptos"/>
              </a:rPr>
              <a:t>09  ·  One Circle of Light  ·  English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70432" y="1481328"/>
            <a:ext cx="9802368" cy="356616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3400" b="1" i="0">
                <a:solidFill>
                  <a:srgbClr val="FFF2D8"/>
                </a:solidFill>
                <a:latin typeface="Georgia"/>
              </a:rPr>
              <a:t>Turn with the light, clap with the beat,</a:t>
            </a:r>
          </a:p>
          <a:p>
            <a:pPr algn="ctr">
              <a:spcAft>
                <a:spcPts val="500"/>
              </a:spcAft>
            </a:pPr>
            <a:r>
              <a:rPr sz="3400" b="1" i="0">
                <a:solidFill>
                  <a:srgbClr val="FFF2D8"/>
                </a:solidFill>
                <a:latin typeface="Georgia"/>
              </a:rPr>
              <a:t>Make a little room for every new feet.</a:t>
            </a:r>
          </a:p>
          <a:p>
            <a:pPr algn="ctr">
              <a:spcAft>
                <a:spcPts val="500"/>
              </a:spcAft>
            </a:pPr>
            <a:r>
              <a:rPr sz="3400" b="1" i="0">
                <a:solidFill>
                  <a:srgbClr val="FFF2D8"/>
                </a:solidFill>
                <a:latin typeface="Georgia"/>
              </a:rPr>
              <a:t>One circle of voices, strong and bright,</a:t>
            </a:r>
          </a:p>
          <a:p>
            <a:pPr algn="ctr">
              <a:spcAft>
                <a:spcPts val="500"/>
              </a:spcAft>
            </a:pPr>
            <a:r>
              <a:rPr sz="3400" b="1" i="0">
                <a:solidFill>
                  <a:srgbClr val="FFF2D8"/>
                </a:solidFill>
                <a:latin typeface="Georgia"/>
              </a:rPr>
              <a:t>We sing together into the night.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47488" y="5468112"/>
            <a:ext cx="2121408" cy="30175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200" b="1" i="0">
                <a:solidFill>
                  <a:srgbClr val="E8B05D"/>
                </a:solidFill>
                <a:latin typeface="Aptos"/>
              </a:rPr>
              <a:t>REPEAT 2×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vid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072" y="411480"/>
            <a:ext cx="5486400" cy="25603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 i="0">
                <a:solidFill>
                  <a:srgbClr val="E8B05D"/>
                </a:solidFill>
                <a:latin typeface="Aptos"/>
              </a:rPr>
              <a:t>JAMFLOW   /   NAVRATRI SPECIAL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32520" y="411480"/>
            <a:ext cx="2788920" cy="24688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100" b="0" i="0">
                <a:solidFill>
                  <a:srgbClr val="E8B05D"/>
                </a:solidFill>
                <a:latin typeface="Aptos"/>
              </a:rPr>
              <a:t>ORIGINAL CLAP LOOP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236208"/>
            <a:ext cx="9052560" cy="20116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FFF2D8"/>
                </a:solidFill>
                <a:latin typeface="Aptos"/>
              </a:rPr>
              <a:t>10   ·   Hindi / English   ·   4 min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89120" y="2066543"/>
            <a:ext cx="6949440" cy="100584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3700" b="1" i="0">
                <a:solidFill>
                  <a:srgbClr val="FFF2D8"/>
                </a:solidFill>
                <a:latin typeface="Georgia"/>
              </a:rPr>
              <a:t>Taali, Taali - Dance Cue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83480" y="3291840"/>
            <a:ext cx="5852160" cy="45720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700" b="1" i="0">
                <a:solidFill>
                  <a:srgbClr val="E8B05D"/>
                </a:solidFill>
                <a:latin typeface="Georgia"/>
              </a:rPr>
              <a:t>SING TOGETHER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yric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072" y="411480"/>
            <a:ext cx="5486400" cy="25603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 i="0">
                <a:solidFill>
                  <a:srgbClr val="E8B05D"/>
                </a:solidFill>
                <a:latin typeface="Aptos"/>
              </a:rPr>
              <a:t>JAMFLOW   /   NAVRATRI SPECIAL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32520" y="411480"/>
            <a:ext cx="2788920" cy="24688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100" b="0" i="0">
                <a:solidFill>
                  <a:srgbClr val="E8B05D"/>
                </a:solidFill>
                <a:latin typeface="Aptos"/>
              </a:rPr>
              <a:t>LEADER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236208"/>
            <a:ext cx="9052560" cy="20116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FFF2D8"/>
                </a:solidFill>
                <a:latin typeface="Aptos"/>
              </a:rPr>
              <a:t>10  ·  Taali, Taali - Dance Cue  ·  Hindi / English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70432" y="1481328"/>
            <a:ext cx="9802368" cy="356616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3500" b="1" i="0">
                <a:solidFill>
                  <a:srgbClr val="FFF2D8"/>
                </a:solidFill>
                <a:latin typeface="Noto Sans Devanagari"/>
              </a:rPr>
              <a:t>ताली, ताली, साथ बजाओ,</a:t>
            </a:r>
          </a:p>
          <a:p>
            <a:pPr algn="ctr">
              <a:spcAft>
                <a:spcPts val="500"/>
              </a:spcAft>
            </a:pPr>
            <a:r>
              <a:rPr sz="3500" b="1" i="0">
                <a:solidFill>
                  <a:srgbClr val="FFF2D8"/>
                </a:solidFill>
                <a:latin typeface="Noto Sans Devanagari"/>
              </a:rPr>
              <a:t>हँसते-हँसते गोल बनाओ।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47488" y="5468112"/>
            <a:ext cx="2121408" cy="30175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200" b="1" i="0">
                <a:solidFill>
                  <a:srgbClr val="E8B05D"/>
                </a:solidFill>
                <a:latin typeface="Aptos"/>
              </a:rPr>
              <a:t>112 BPM | 4/4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yric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072" y="411480"/>
            <a:ext cx="5486400" cy="25603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 i="0">
                <a:solidFill>
                  <a:srgbClr val="E8B05D"/>
                </a:solidFill>
                <a:latin typeface="Aptos"/>
              </a:rPr>
              <a:t>JAMFLOW   /   NAVRATRI SPECIAL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32520" y="411480"/>
            <a:ext cx="2788920" cy="24688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100" b="0" i="0">
                <a:solidFill>
                  <a:srgbClr val="E8B05D"/>
                </a:solidFill>
                <a:latin typeface="Aptos"/>
              </a:rPr>
              <a:t>EVERYONE × 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236208"/>
            <a:ext cx="9052560" cy="20116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FFF2D8"/>
                </a:solidFill>
                <a:latin typeface="Aptos"/>
              </a:rPr>
              <a:t>10  ·  Taali, Taali - Dance Cue  ·  Hindi / English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70432" y="1481328"/>
            <a:ext cx="9802368" cy="356616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3600" b="1" i="0">
                <a:solidFill>
                  <a:srgbClr val="FFF2D8"/>
                </a:solidFill>
                <a:latin typeface="Georgia"/>
              </a:rPr>
              <a:t>Clap together, step and sway,</a:t>
            </a:r>
          </a:p>
          <a:p>
            <a:pPr algn="ctr">
              <a:spcAft>
                <a:spcPts val="500"/>
              </a:spcAft>
            </a:pPr>
            <a:r>
              <a:rPr sz="3600" b="1" i="0">
                <a:solidFill>
                  <a:srgbClr val="FFF2D8"/>
                </a:solidFill>
                <a:latin typeface="Georgia"/>
              </a:rPr>
              <a:t>Celebrate this joyful day.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47488" y="5468112"/>
            <a:ext cx="2121408" cy="30175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200" b="1" i="0">
                <a:solidFill>
                  <a:srgbClr val="E8B05D"/>
                </a:solidFill>
                <a:latin typeface="Aptos"/>
              </a:rPr>
              <a:t>REPEAT 4×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vid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072" y="411480"/>
            <a:ext cx="5486400" cy="25603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 i="0">
                <a:solidFill>
                  <a:srgbClr val="E8B05D"/>
                </a:solidFill>
                <a:latin typeface="Aptos"/>
              </a:rPr>
              <a:t>JAMFLOW   /   NAVRATRI SPECIAL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32520" y="411480"/>
            <a:ext cx="2788920" cy="24688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100" b="0" i="0">
                <a:solidFill>
                  <a:srgbClr val="E8B05D"/>
                </a:solidFill>
                <a:latin typeface="Aptos"/>
              </a:rPr>
              <a:t>PERFORMANCE SLOT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236208"/>
            <a:ext cx="9052560" cy="20116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FFF2D8"/>
                </a:solidFill>
                <a:latin typeface="Aptos"/>
              </a:rPr>
              <a:t>11   ·   Local artists   ·   5 min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89120" y="2066543"/>
            <a:ext cx="6949440" cy="100584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3700" b="1" i="0">
                <a:solidFill>
                  <a:srgbClr val="FFF2D8"/>
                </a:solidFill>
                <a:latin typeface="Georgia"/>
              </a:rPr>
              <a:t>Community tradition spotlight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83480" y="3291840"/>
            <a:ext cx="5852160" cy="45720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700" b="1" i="0">
                <a:solidFill>
                  <a:srgbClr val="E8B05D"/>
                </a:solidFill>
                <a:latin typeface="Georgia"/>
              </a:rPr>
              <a:t>SING TOGETHER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vid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072" y="411480"/>
            <a:ext cx="5486400" cy="25603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 i="0">
                <a:solidFill>
                  <a:srgbClr val="E8B05D"/>
                </a:solidFill>
                <a:latin typeface="Aptos"/>
              </a:rPr>
              <a:t>JAMFLOW   /   NAVRATRI SPECIAL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32520" y="411480"/>
            <a:ext cx="2788920" cy="24688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100" b="0" i="0">
                <a:solidFill>
                  <a:srgbClr val="E8B05D"/>
                </a:solidFill>
                <a:latin typeface="Aptos"/>
              </a:rPr>
              <a:t>ORIGINAL DEVOTIONAL SONG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236208"/>
            <a:ext cx="9052560" cy="20116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FFF2D8"/>
                </a:solidFill>
                <a:latin typeface="Aptos"/>
              </a:rPr>
              <a:t>12   ·   Telugu   ·   5 min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89120" y="2066543"/>
            <a:ext cx="6949440" cy="100584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3700" b="1" i="0">
                <a:solidFill>
                  <a:srgbClr val="FFF2D8"/>
                </a:solidFill>
                <a:latin typeface="Georgia"/>
              </a:rPr>
              <a:t>Shakti Neeve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83480" y="3291840"/>
            <a:ext cx="5852160" cy="45720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700" b="1" i="0">
                <a:solidFill>
                  <a:srgbClr val="E8B05D"/>
                </a:solidFill>
                <a:latin typeface="Georgia"/>
              </a:rPr>
              <a:t>SING TOGETHER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yric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072" y="411480"/>
            <a:ext cx="5486400" cy="25603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 i="0">
                <a:solidFill>
                  <a:srgbClr val="E8B05D"/>
                </a:solidFill>
                <a:latin typeface="Aptos"/>
              </a:rPr>
              <a:t>JAMFLOW   /   NAVRATRI SPECIAL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32520" y="411480"/>
            <a:ext cx="2788920" cy="24688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100" b="0" i="0">
                <a:solidFill>
                  <a:srgbClr val="E8B05D"/>
                </a:solidFill>
                <a:latin typeface="Aptos"/>
              </a:rPr>
              <a:t>VERSE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236208"/>
            <a:ext cx="9052560" cy="20116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FFF2D8"/>
                </a:solidFill>
                <a:latin typeface="Aptos"/>
              </a:rPr>
              <a:t>12  ·  Shakti Neeve  ·  Telugu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70432" y="1481328"/>
            <a:ext cx="9802368" cy="356616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3100" b="1" i="0">
                <a:solidFill>
                  <a:srgbClr val="FFF2D8"/>
                </a:solidFill>
                <a:latin typeface="Noto Sans Telugu"/>
              </a:rPr>
              <a:t>చీకటిలో వెలుగై నిలిచావు,</a:t>
            </a:r>
          </a:p>
          <a:p>
            <a:pPr algn="ctr">
              <a:spcAft>
                <a:spcPts val="500"/>
              </a:spcAft>
            </a:pPr>
            <a:r>
              <a:rPr sz="3100" b="1" i="0">
                <a:solidFill>
                  <a:srgbClr val="FFF2D8"/>
                </a:solidFill>
                <a:latin typeface="Noto Sans Telugu"/>
              </a:rPr>
              <a:t>చిన్న మనసుకు ధైర్యం ఇచ్చావు.</a:t>
            </a:r>
          </a:p>
          <a:p>
            <a:pPr algn="ctr">
              <a:spcAft>
                <a:spcPts val="500"/>
              </a:spcAft>
            </a:pPr>
            <a:r>
              <a:rPr sz="3100" b="1" i="0">
                <a:solidFill>
                  <a:srgbClr val="FFF2D8"/>
                </a:solidFill>
                <a:latin typeface="Noto Sans Telugu"/>
              </a:rPr>
              <a:t>నీ ప్రేమే మాకు నీడమ్మా,</a:t>
            </a:r>
          </a:p>
          <a:p>
            <a:pPr algn="ctr">
              <a:spcAft>
                <a:spcPts val="500"/>
              </a:spcAft>
            </a:pPr>
            <a:r>
              <a:rPr sz="3100" b="1" i="0">
                <a:solidFill>
                  <a:srgbClr val="FFF2D8"/>
                </a:solidFill>
                <a:latin typeface="Noto Sans Telugu"/>
              </a:rPr>
              <a:t>నీ స్మరణే మా తోడమ్మా.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47488" y="5468112"/>
            <a:ext cx="2121408" cy="30175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200" b="1" i="0">
                <a:solidFill>
                  <a:srgbClr val="E8B05D"/>
                </a:solidFill>
                <a:latin typeface="Aptos"/>
              </a:rPr>
              <a:t>82 BPM | 4/4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yric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072" y="411480"/>
            <a:ext cx="5486400" cy="25603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 i="0">
                <a:solidFill>
                  <a:srgbClr val="E8B05D"/>
                </a:solidFill>
                <a:latin typeface="Aptos"/>
              </a:rPr>
              <a:t>JAMFLOW   /   NAVRATRI SPECIAL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32520" y="411480"/>
            <a:ext cx="2788920" cy="24688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100" b="0" i="0">
                <a:solidFill>
                  <a:srgbClr val="E8B05D"/>
                </a:solidFill>
                <a:latin typeface="Aptos"/>
              </a:rPr>
              <a:t>CHORUS ×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236208"/>
            <a:ext cx="9052560" cy="20116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FFF2D8"/>
                </a:solidFill>
                <a:latin typeface="Aptos"/>
              </a:rPr>
              <a:t>12  ·  Shakti Neeve  ·  Telugu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70432" y="1481328"/>
            <a:ext cx="9802368" cy="356616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3100" b="1" i="0">
                <a:solidFill>
                  <a:srgbClr val="FFF2D8"/>
                </a:solidFill>
                <a:latin typeface="Noto Sans Telugu"/>
              </a:rPr>
              <a:t>శక్తి నీవే, శాంతి నీవే,</a:t>
            </a:r>
          </a:p>
          <a:p>
            <a:pPr algn="ctr">
              <a:spcAft>
                <a:spcPts val="500"/>
              </a:spcAft>
            </a:pPr>
            <a:r>
              <a:rPr sz="3100" b="1" i="0">
                <a:solidFill>
                  <a:srgbClr val="FFF2D8"/>
                </a:solidFill>
                <a:latin typeface="Noto Sans Telugu"/>
              </a:rPr>
              <a:t>అందరి గుండెల ఆశ నీవే.</a:t>
            </a:r>
          </a:p>
          <a:p>
            <a:pPr algn="ctr">
              <a:spcAft>
                <a:spcPts val="500"/>
              </a:spcAft>
            </a:pPr>
            <a:r>
              <a:rPr sz="3100" b="1" i="0">
                <a:solidFill>
                  <a:srgbClr val="FFF2D8"/>
                </a:solidFill>
                <a:latin typeface="Noto Sans Telugu"/>
              </a:rPr>
              <a:t>జయ దుర్గమ్మా, జయ జయ అమ్మా,</a:t>
            </a:r>
          </a:p>
          <a:p>
            <a:pPr algn="ctr">
              <a:spcAft>
                <a:spcPts val="500"/>
              </a:spcAft>
            </a:pPr>
            <a:r>
              <a:rPr sz="3100" b="1" i="0">
                <a:solidFill>
                  <a:srgbClr val="FFF2D8"/>
                </a:solidFill>
                <a:latin typeface="Noto Sans Telugu"/>
              </a:rPr>
              <a:t>మా పాటలన్నీ నీకే అమ్మా.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47488" y="5468112"/>
            <a:ext cx="2121408" cy="30175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200" b="1" i="0">
                <a:solidFill>
                  <a:srgbClr val="E8B05D"/>
                </a:solidFill>
                <a:latin typeface="Aptos"/>
              </a:rPr>
              <a:t>REPEAT 2×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vid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072" y="411480"/>
            <a:ext cx="5486400" cy="25603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 i="0">
                <a:solidFill>
                  <a:srgbClr val="E8B05D"/>
                </a:solidFill>
                <a:latin typeface="Aptos"/>
              </a:rPr>
              <a:t>JAMFLOW   /   NAVRATRI SPECIAL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32520" y="411480"/>
            <a:ext cx="2788920" cy="24688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100" b="0" i="0">
                <a:solidFill>
                  <a:srgbClr val="E8B05D"/>
                </a:solidFill>
                <a:latin typeface="Aptos"/>
              </a:rPr>
              <a:t>ORIGINAL FINALE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236208"/>
            <a:ext cx="9052560" cy="20116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FFF2D8"/>
                </a:solidFill>
                <a:latin typeface="Aptos"/>
              </a:rPr>
              <a:t>13   ·   Hindi   ·   4 min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89120" y="2066543"/>
            <a:ext cx="6949440" cy="100584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3700" b="1" i="0">
                <a:solidFill>
                  <a:srgbClr val="FFF2D8"/>
                </a:solidFill>
                <a:latin typeface="Georgia"/>
              </a:rPr>
              <a:t>Maa, Tera Noor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83480" y="3291840"/>
            <a:ext cx="5852160" cy="45720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700" b="1" i="0">
                <a:solidFill>
                  <a:srgbClr val="E8B05D"/>
                </a:solidFill>
                <a:latin typeface="Georgia"/>
              </a:rPr>
              <a:t>SING TOGETHER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yric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072" y="411480"/>
            <a:ext cx="5486400" cy="25603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 i="0">
                <a:solidFill>
                  <a:srgbClr val="E8B05D"/>
                </a:solidFill>
                <a:latin typeface="Aptos"/>
              </a:rPr>
              <a:t>JAMFLOW   /   NAVRATRI SPECIAL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32520" y="411480"/>
            <a:ext cx="2788920" cy="24688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100" b="0" i="0">
                <a:solidFill>
                  <a:srgbClr val="E8B05D"/>
                </a:solidFill>
                <a:latin typeface="Aptos"/>
              </a:rPr>
              <a:t>VERSE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236208"/>
            <a:ext cx="9052560" cy="20116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FFF2D8"/>
                </a:solidFill>
                <a:latin typeface="Aptos"/>
              </a:rPr>
              <a:t>13  ·  Maa, Tera Noor  ·  Hindi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70432" y="1481328"/>
            <a:ext cx="9802368" cy="356616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3100" b="1" i="0">
                <a:solidFill>
                  <a:srgbClr val="FFF2D8"/>
                </a:solidFill>
                <a:latin typeface="Noto Sans Devanagari"/>
              </a:rPr>
              <a:t>तेरे नाम से सुबह सुनहरी,</a:t>
            </a:r>
          </a:p>
          <a:p>
            <a:pPr algn="ctr">
              <a:spcAft>
                <a:spcPts val="500"/>
              </a:spcAft>
            </a:pPr>
            <a:r>
              <a:rPr sz="3100" b="1" i="0">
                <a:solidFill>
                  <a:srgbClr val="FFF2D8"/>
                </a:solidFill>
                <a:latin typeface="Noto Sans Devanagari"/>
              </a:rPr>
              <a:t>तेरी ज्योति रहे मन में गहरी।</a:t>
            </a:r>
          </a:p>
          <a:p>
            <a:pPr algn="ctr">
              <a:spcAft>
                <a:spcPts val="500"/>
              </a:spcAft>
            </a:pPr>
            <a:r>
              <a:rPr sz="3100" b="1" i="0">
                <a:solidFill>
                  <a:srgbClr val="FFF2D8"/>
                </a:solidFill>
                <a:latin typeface="Noto Sans Devanagari"/>
              </a:rPr>
              <a:t>जब हम सारे साथ में गाएँ,</a:t>
            </a:r>
          </a:p>
          <a:p>
            <a:pPr algn="ctr">
              <a:spcAft>
                <a:spcPts val="500"/>
              </a:spcAft>
            </a:pPr>
            <a:r>
              <a:rPr sz="3100" b="1" i="0">
                <a:solidFill>
                  <a:srgbClr val="FFF2D8"/>
                </a:solidFill>
                <a:latin typeface="Noto Sans Devanagari"/>
              </a:rPr>
              <a:t>आशा के दीप फिर से जलाएँ।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47488" y="5468112"/>
            <a:ext cx="2121408" cy="30175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200" b="1" i="0">
                <a:solidFill>
                  <a:srgbClr val="E8B05D"/>
                </a:solidFill>
                <a:latin typeface="Aptos"/>
              </a:rPr>
              <a:t>94 BPM | 4/4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yric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072" y="411480"/>
            <a:ext cx="5486400" cy="25603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 i="0">
                <a:solidFill>
                  <a:srgbClr val="E8B05D"/>
                </a:solidFill>
                <a:latin typeface="Aptos"/>
              </a:rPr>
              <a:t>JAMFLOW   /   NAVRATRI SPECIAL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32520" y="411480"/>
            <a:ext cx="2788920" cy="24688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100" b="0" i="0">
                <a:solidFill>
                  <a:srgbClr val="E8B05D"/>
                </a:solidFill>
                <a:latin typeface="Aptos"/>
              </a:rPr>
              <a:t>CHORUS ×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236208"/>
            <a:ext cx="9052560" cy="20116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FFF2D8"/>
                </a:solidFill>
                <a:latin typeface="Aptos"/>
              </a:rPr>
              <a:t>13  ·  Maa, Tera Noor  ·  Hindi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70432" y="1481328"/>
            <a:ext cx="9802368" cy="356616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3100" b="1" i="0">
                <a:solidFill>
                  <a:srgbClr val="FFF2D8"/>
                </a:solidFill>
                <a:latin typeface="Noto Sans Devanagari"/>
              </a:rPr>
              <a:t>माँ, तेरा नूर, हमारा गीत,</a:t>
            </a:r>
          </a:p>
          <a:p>
            <a:pPr algn="ctr">
              <a:spcAft>
                <a:spcPts val="500"/>
              </a:spcAft>
            </a:pPr>
            <a:r>
              <a:rPr sz="3100" b="1" i="0">
                <a:solidFill>
                  <a:srgbClr val="FFF2D8"/>
                </a:solidFill>
                <a:latin typeface="Noto Sans Devanagari"/>
              </a:rPr>
              <a:t>हर एक दिल में प्रेम की प्रीत।</a:t>
            </a:r>
          </a:p>
          <a:p>
            <a:pPr algn="ctr">
              <a:spcAft>
                <a:spcPts val="500"/>
              </a:spcAft>
            </a:pPr>
            <a:r>
              <a:rPr sz="3100" b="1" i="0">
                <a:solidFill>
                  <a:srgbClr val="FFF2D8"/>
                </a:solidFill>
                <a:latin typeface="Noto Sans Devanagari"/>
              </a:rPr>
              <a:t>जय जगदम्बे, जय माँ भवानी,</a:t>
            </a:r>
          </a:p>
          <a:p>
            <a:pPr algn="ctr">
              <a:spcAft>
                <a:spcPts val="500"/>
              </a:spcAft>
            </a:pPr>
            <a:r>
              <a:rPr sz="3100" b="1" i="0">
                <a:solidFill>
                  <a:srgbClr val="FFF2D8"/>
                </a:solidFill>
                <a:latin typeface="Noto Sans Devanagari"/>
              </a:rPr>
              <a:t>गूँजे मिलकर नई कहानी।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47488" y="5468112"/>
            <a:ext cx="2121408" cy="30175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200" b="1" i="0">
                <a:solidFill>
                  <a:srgbClr val="E8B05D"/>
                </a:solidFill>
                <a:latin typeface="Aptos"/>
              </a:rPr>
              <a:t>REPEAT 2×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vid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072" y="411480"/>
            <a:ext cx="5486400" cy="25603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 i="0">
                <a:solidFill>
                  <a:srgbClr val="E8B05D"/>
                </a:solidFill>
                <a:latin typeface="Aptos"/>
              </a:rPr>
              <a:t>JAMFLOW   /   NAVRATRI SPECIAL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32520" y="411480"/>
            <a:ext cx="2788920" cy="24688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100" b="0" i="0">
                <a:solidFill>
                  <a:srgbClr val="E8B05D"/>
                </a:solidFill>
                <a:latin typeface="Aptos"/>
              </a:rPr>
              <a:t>ORIGINAL FINALE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236208"/>
            <a:ext cx="9052560" cy="20116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FFF2D8"/>
                </a:solidFill>
                <a:latin typeface="Aptos"/>
              </a:rPr>
              <a:t>14   ·   English   ·   4 min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89120" y="2066543"/>
            <a:ext cx="6949440" cy="100584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3700" b="1" i="0">
                <a:solidFill>
                  <a:srgbClr val="FFF2D8"/>
                </a:solidFill>
                <a:latin typeface="Georgia"/>
              </a:rPr>
              <a:t>We Carry the Light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83480" y="3291840"/>
            <a:ext cx="5852160" cy="45720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700" b="1" i="0">
                <a:solidFill>
                  <a:srgbClr val="E8B05D"/>
                </a:solidFill>
                <a:latin typeface="Georgia"/>
              </a:rPr>
              <a:t>SING TOGETHER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yric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072" y="411480"/>
            <a:ext cx="5486400" cy="25603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 i="0">
                <a:solidFill>
                  <a:srgbClr val="E8B05D"/>
                </a:solidFill>
                <a:latin typeface="Aptos"/>
              </a:rPr>
              <a:t>JAMFLOW   /   NAVRATRI SPECIAL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32520" y="411480"/>
            <a:ext cx="2788920" cy="24688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100" b="0" i="0">
                <a:solidFill>
                  <a:srgbClr val="E8B05D"/>
                </a:solidFill>
                <a:latin typeface="Aptos"/>
              </a:rPr>
              <a:t>VERSE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236208"/>
            <a:ext cx="9052560" cy="20116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FFF2D8"/>
                </a:solidFill>
                <a:latin typeface="Aptos"/>
              </a:rPr>
              <a:t>14  ·  We Carry the Light  ·  English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70432" y="1481328"/>
            <a:ext cx="9802368" cy="356616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3400" b="1" i="0">
                <a:solidFill>
                  <a:srgbClr val="FFF2D8"/>
                </a:solidFill>
                <a:latin typeface="Georgia"/>
              </a:rPr>
              <a:t>The lamps grow quiet, the night grows deep,</a:t>
            </a:r>
          </a:p>
          <a:p>
            <a:pPr algn="ctr">
              <a:spcAft>
                <a:spcPts val="500"/>
              </a:spcAft>
            </a:pPr>
            <a:r>
              <a:rPr sz="3400" b="1" i="0">
                <a:solidFill>
                  <a:srgbClr val="FFF2D8"/>
                </a:solidFill>
                <a:latin typeface="Georgia"/>
              </a:rPr>
              <a:t>The songs we shared are ours to keep.</a:t>
            </a:r>
          </a:p>
          <a:p>
            <a:pPr algn="ctr">
              <a:spcAft>
                <a:spcPts val="500"/>
              </a:spcAft>
            </a:pPr>
            <a:r>
              <a:rPr sz="3400" b="1" i="0">
                <a:solidFill>
                  <a:srgbClr val="FFF2D8"/>
                </a:solidFill>
                <a:latin typeface="Georgia"/>
              </a:rPr>
              <a:t>May courage find us, may kindness stay,</a:t>
            </a:r>
          </a:p>
          <a:p>
            <a:pPr algn="ctr">
              <a:spcAft>
                <a:spcPts val="500"/>
              </a:spcAft>
            </a:pPr>
            <a:r>
              <a:rPr sz="3400" b="1" i="0">
                <a:solidFill>
                  <a:srgbClr val="FFF2D8"/>
                </a:solidFill>
                <a:latin typeface="Georgia"/>
              </a:rPr>
              <a:t>May we bring this light into each day.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47488" y="5468112"/>
            <a:ext cx="2121408" cy="30175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200" b="1" i="0">
                <a:solidFill>
                  <a:srgbClr val="E8B05D"/>
                </a:solidFill>
                <a:latin typeface="Aptos"/>
              </a:rPr>
              <a:t>82 BPM | 4/4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yric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072" y="411480"/>
            <a:ext cx="5486400" cy="25603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 i="0">
                <a:solidFill>
                  <a:srgbClr val="E8B05D"/>
                </a:solidFill>
                <a:latin typeface="Aptos"/>
              </a:rPr>
              <a:t>JAMFLOW   /   NAVRATRI SPECIAL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32520" y="411480"/>
            <a:ext cx="2788920" cy="24688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100" b="0" i="0">
                <a:solidFill>
                  <a:srgbClr val="E8B05D"/>
                </a:solidFill>
                <a:latin typeface="Aptos"/>
              </a:rPr>
              <a:t>CHORUS ×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236208"/>
            <a:ext cx="9052560" cy="20116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FFF2D8"/>
                </a:solidFill>
                <a:latin typeface="Aptos"/>
              </a:rPr>
              <a:t>14  ·  We Carry the Light  ·  English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70432" y="1481328"/>
            <a:ext cx="9802368" cy="356616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3400" b="1" i="0">
                <a:solidFill>
                  <a:srgbClr val="FFF2D8"/>
                </a:solidFill>
                <a:latin typeface="Georgia"/>
              </a:rPr>
              <a:t>We carry the light, we carry the song,</a:t>
            </a:r>
          </a:p>
          <a:p>
            <a:pPr algn="ctr">
              <a:spcAft>
                <a:spcPts val="500"/>
              </a:spcAft>
            </a:pPr>
            <a:r>
              <a:rPr sz="3400" b="1" i="0">
                <a:solidFill>
                  <a:srgbClr val="FFF2D8"/>
                </a:solidFill>
                <a:latin typeface="Georgia"/>
              </a:rPr>
              <a:t>We carry each other as we move along.</a:t>
            </a:r>
          </a:p>
          <a:p>
            <a:pPr algn="ctr">
              <a:spcAft>
                <a:spcPts val="500"/>
              </a:spcAft>
            </a:pPr>
            <a:r>
              <a:rPr sz="3400" b="1" i="0">
                <a:solidFill>
                  <a:srgbClr val="FFF2D8"/>
                </a:solidFill>
                <a:latin typeface="Georgia"/>
              </a:rPr>
              <a:t>With grateful hearts, our voices rise,</a:t>
            </a:r>
          </a:p>
          <a:p>
            <a:pPr algn="ctr">
              <a:spcAft>
                <a:spcPts val="500"/>
              </a:spcAft>
            </a:pPr>
            <a:r>
              <a:rPr sz="3400" b="1" i="0">
                <a:solidFill>
                  <a:srgbClr val="FFF2D8"/>
                </a:solidFill>
                <a:latin typeface="Georgia"/>
              </a:rPr>
              <a:t>A thousand stars in one night sky.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47488" y="5468112"/>
            <a:ext cx="2121408" cy="30175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200" b="1" i="0">
                <a:solidFill>
                  <a:srgbClr val="E8B05D"/>
                </a:solidFill>
                <a:latin typeface="Aptos"/>
              </a:rPr>
              <a:t>REPEAT 2×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vid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072" y="411480"/>
            <a:ext cx="5486400" cy="25603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 i="0">
                <a:solidFill>
                  <a:srgbClr val="E8B05D"/>
                </a:solidFill>
                <a:latin typeface="Aptos"/>
              </a:rPr>
              <a:t>JAMFLOW   /   NAVRATRI SPECIAL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32520" y="411480"/>
            <a:ext cx="2788920" cy="24688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100" b="0" i="0">
                <a:solidFill>
                  <a:srgbClr val="E8B05D"/>
                </a:solidFill>
                <a:latin typeface="Aptos"/>
              </a:rPr>
              <a:t>TRADITIONAL CLOSING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236208"/>
            <a:ext cx="9052560" cy="20116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FFF2D8"/>
                </a:solidFill>
                <a:latin typeface="Aptos"/>
              </a:rPr>
              <a:t>15   ·   Sanskrit   ·   3 min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89120" y="2066543"/>
            <a:ext cx="6949440" cy="100584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3700" b="1" i="0">
                <a:solidFill>
                  <a:srgbClr val="FFF2D8"/>
                </a:solidFill>
                <a:latin typeface="Georgia"/>
              </a:rPr>
              <a:t>Sarva Mangala Mangalye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83480" y="3291840"/>
            <a:ext cx="5852160" cy="45720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700" b="1" i="0">
                <a:solidFill>
                  <a:srgbClr val="E8B05D"/>
                </a:solidFill>
                <a:latin typeface="Georgia"/>
              </a:rPr>
              <a:t>SING TOGETHER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yric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072" y="411480"/>
            <a:ext cx="5486400" cy="25603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 i="0">
                <a:solidFill>
                  <a:srgbClr val="E8B05D"/>
                </a:solidFill>
                <a:latin typeface="Aptos"/>
              </a:rPr>
              <a:t>JAMFLOW   /   NAVRATRI SPECIAL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32520" y="411480"/>
            <a:ext cx="2788920" cy="24688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100" b="0" i="0">
                <a:solidFill>
                  <a:srgbClr val="E8B05D"/>
                </a:solidFill>
                <a:latin typeface="Aptos"/>
              </a:rPr>
              <a:t>BLESSING ×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236208"/>
            <a:ext cx="9052560" cy="20116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FFF2D8"/>
                </a:solidFill>
                <a:latin typeface="Aptos"/>
              </a:rPr>
              <a:t>15  ·  Sarva Mangala Mangalye  ·  Sanskrit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70432" y="1481328"/>
            <a:ext cx="9802368" cy="356616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2900" b="1" i="0">
                <a:solidFill>
                  <a:srgbClr val="FFF2D8"/>
                </a:solidFill>
                <a:latin typeface="Noto Sans Devanagari"/>
              </a:rPr>
              <a:t>सर्वमङ्गलमाङ्गल्ये</a:t>
            </a:r>
          </a:p>
          <a:p>
            <a:pPr algn="ctr">
              <a:spcAft>
                <a:spcPts val="500"/>
              </a:spcAft>
            </a:pPr>
            <a:r>
              <a:rPr sz="2900" b="1" i="0">
                <a:solidFill>
                  <a:srgbClr val="FFF2D8"/>
                </a:solidFill>
                <a:latin typeface="Noto Sans Devanagari"/>
              </a:rPr>
              <a:t>शिवे सर्वार्थसाधिके ।</a:t>
            </a:r>
          </a:p>
          <a:p>
            <a:pPr algn="ctr">
              <a:spcAft>
                <a:spcPts val="500"/>
              </a:spcAft>
            </a:pPr>
            <a:r>
              <a:rPr sz="2900" b="1" i="0">
                <a:solidFill>
                  <a:srgbClr val="FFF2D8"/>
                </a:solidFill>
                <a:latin typeface="Noto Sans Devanagari"/>
              </a:rPr>
              <a:t>शरण्ये त्र्यम्बके गौरि</a:t>
            </a:r>
          </a:p>
          <a:p>
            <a:pPr algn="ctr">
              <a:spcAft>
                <a:spcPts val="500"/>
              </a:spcAft>
            </a:pPr>
            <a:r>
              <a:rPr sz="2900" b="1" i="0">
                <a:solidFill>
                  <a:srgbClr val="FFF2D8"/>
                </a:solidFill>
                <a:latin typeface="Noto Sans Devanagari"/>
              </a:rPr>
              <a:t>नारायणि नमोऽस्तु ते 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47488" y="5468112"/>
            <a:ext cx="2121408" cy="30175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200" b="1" i="0">
                <a:solidFill>
                  <a:srgbClr val="E8B05D"/>
                </a:solidFill>
                <a:latin typeface="Aptos"/>
              </a:rPr>
              <a:t>REPEAT 3×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vid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072" y="411480"/>
            <a:ext cx="5486400" cy="256032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 i="0">
                <a:solidFill>
                  <a:srgbClr val="E8B05D"/>
                </a:solidFill>
                <a:latin typeface="Aptos"/>
              </a:rPr>
              <a:t>JAMFLOW   /   NAVRATRI SPECIAL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32520" y="411480"/>
            <a:ext cx="2788920" cy="24688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100" b="0" i="0">
                <a:solidFill>
                  <a:srgbClr val="E8B05D"/>
                </a:solidFill>
                <a:latin typeface="Aptos"/>
              </a:rPr>
              <a:t>GATHERING MOMENT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236208"/>
            <a:ext cx="9052560" cy="201168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FFF2D8"/>
                </a:solidFill>
                <a:latin typeface="Aptos"/>
              </a:rPr>
              <a:t>16   ·   3 min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00600" y="2103120"/>
            <a:ext cx="6629400" cy="123444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3800" b="1" i="0">
                <a:solidFill>
                  <a:srgbClr val="FFF2D8"/>
                </a:solidFill>
                <a:latin typeface="Georgia"/>
              </a:rPr>
              <a:t>Thanks, blessings &amp; gathering close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74920" y="3538728"/>
            <a:ext cx="6035040" cy="457200"/>
          </a:xfrm>
          <a:prstGeom prst="rect">
            <a:avLst/>
          </a:prstGeom>
          <a:noFill/>
        </p:spPr>
        <p:txBody>
          <a:bodyPr wrap="square" lIns="18288" rIns="18288" tIns="13716" bIns="13716" anchor="ctr">
            <a:spAutoFit/>
          </a:bodyPr>
          <a:lstStyle/>
          <a:p>
            <a:pPr algn="ctr">
              <a:spcAft>
                <a:spcPts val="500"/>
              </a:spcAft>
            </a:pPr>
            <a:r>
              <a:rPr sz="1600" b="1" i="0">
                <a:solidFill>
                  <a:srgbClr val="E8B05D"/>
                </a:solidFill>
                <a:latin typeface="Georgia"/>
              </a:rPr>
              <a:t>HOST / COMMUNITY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JamFlow | Navratri Special - Projector Lyrics</dc:title>
  <dc:subject>Editable original multilingual singalong and traditional Sanskrit refrains</dc:subject>
  <dc:creator>JamFlow Event Pack Studio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